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48" r:id="rId2"/>
  </p:sldMasterIdLst>
  <p:notesMasterIdLst>
    <p:notesMasterId r:id="rId28"/>
  </p:notesMasterIdLst>
  <p:sldIdLst>
    <p:sldId id="256" r:id="rId3"/>
    <p:sldId id="295" r:id="rId4"/>
    <p:sldId id="301" r:id="rId5"/>
    <p:sldId id="302" r:id="rId6"/>
    <p:sldId id="259" r:id="rId7"/>
    <p:sldId id="260" r:id="rId8"/>
    <p:sldId id="317" r:id="rId9"/>
    <p:sldId id="320" r:id="rId10"/>
    <p:sldId id="322" r:id="rId11"/>
    <p:sldId id="323" r:id="rId12"/>
    <p:sldId id="321" r:id="rId13"/>
    <p:sldId id="310" r:id="rId14"/>
    <p:sldId id="312" r:id="rId15"/>
    <p:sldId id="313" r:id="rId16"/>
    <p:sldId id="326" r:id="rId17"/>
    <p:sldId id="325" r:id="rId18"/>
    <p:sldId id="314" r:id="rId19"/>
    <p:sldId id="315" r:id="rId20"/>
    <p:sldId id="316" r:id="rId21"/>
    <p:sldId id="324" r:id="rId22"/>
    <p:sldId id="318" r:id="rId23"/>
    <p:sldId id="319" r:id="rId24"/>
    <p:sldId id="327" r:id="rId25"/>
    <p:sldId id="328" r:id="rId26"/>
    <p:sldId id="26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414"/>
    <a:srgbClr val="1CB954"/>
    <a:srgbClr val="1DB954"/>
    <a:srgbClr val="0A0A0B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1ABD3-4FBC-4D47-BF35-23CF9B267A9C}" v="21" dt="2023-03-09T19:58:58.205"/>
    <p1510:client id="{240A90A3-A0AF-416C-8967-BAB461CA007F}" v="4" dt="2023-03-09T21:47:12.016"/>
    <p1510:client id="{2950C5BA-79F2-D94F-02EB-EA08D36B103A}" v="4" dt="2023-03-27T09:17:15.161"/>
    <p1510:client id="{33C84B3B-D42F-4A02-8A7E-14025A98591A}" v="30" dt="2023-03-09T19:21:24.802"/>
    <p1510:client id="{4443A05F-37F9-2365-3BC3-32B01B44D769}" v="48" dt="2023-03-27T06:21:33.381"/>
    <p1510:client id="{50EF6A49-5DA1-41E7-B9B8-A8DEFAC50833}" v="300" dt="2023-03-09T19:19:56.132"/>
    <p1510:client id="{7F3344C9-7B65-484B-85CD-31D560A81478}" v="74" dt="2023-03-09T20:41:20.063"/>
    <p1510:client id="{A0DDDB74-FC9C-08AD-1BAB-D2ADA5872DFA}" v="1244" dt="2023-03-27T09:38:48.131"/>
    <p1510:client id="{A2ADE1B3-7BD9-4569-A01F-AE7F12519601}" v="132" dt="2023-03-09T21:32:30.292"/>
    <p1510:client id="{A8BB9E80-495C-47AE-A141-2F62FDEECEE3}" v="120" dt="2023-03-09T19:31:38.009"/>
    <p1510:client id="{A952F279-99CC-814A-89F3-A4B98B563A09}" v="4760" dt="2023-03-09T22:37:00.512"/>
    <p1510:client id="{D82A1A6A-A386-493D-9C75-8A483BD41A89}" v="1" dt="2023-03-27T09:18:09.737"/>
    <p1510:client id="{E8B09A43-E67E-4335-9125-E7399A7ADAA0}" v="106" dt="2023-03-26T18:37:18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0"/>
    <p:restoredTop sz="94687"/>
  </p:normalViewPr>
  <p:slideViewPr>
    <p:cSldViewPr snapToGrid="0">
      <p:cViewPr>
        <p:scale>
          <a:sx n="93" d="100"/>
          <a:sy n="93" d="100"/>
        </p:scale>
        <p:origin x="156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107B8-806C-42F2-BA05-5D2859064B19}" type="doc">
      <dgm:prSet loTypeId="urn:microsoft.com/office/officeart/2005/8/layout/hProcess6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219DCC5-8F73-41F2-AE84-A8952D8C6776}">
      <dgm:prSet phldrT="[Text]" phldr="0"/>
      <dgm:spPr/>
      <dgm:t>
        <a:bodyPr/>
        <a:lstStyle/>
        <a:p>
          <a:r>
            <a:rPr lang="en-US" b="1" dirty="0">
              <a:latin typeface="Segoe UI"/>
            </a:rPr>
            <a:t>Capture</a:t>
          </a:r>
          <a:endParaRPr lang="en-US" b="1" dirty="0"/>
        </a:p>
      </dgm:t>
    </dgm:pt>
    <dgm:pt modelId="{E9F1F991-4E12-496C-8E89-0A7AA72E2E07}" type="parTrans" cxnId="{6AA78287-42CB-4988-A6C2-720867EEFAD7}">
      <dgm:prSet/>
      <dgm:spPr/>
      <dgm:t>
        <a:bodyPr/>
        <a:lstStyle/>
        <a:p>
          <a:endParaRPr lang="en-US"/>
        </a:p>
      </dgm:t>
    </dgm:pt>
    <dgm:pt modelId="{B0326CC5-C5B1-4A14-A821-B410F9DD44E7}" type="sibTrans" cxnId="{6AA78287-42CB-4988-A6C2-720867EEFAD7}">
      <dgm:prSet/>
      <dgm:spPr/>
      <dgm:t>
        <a:bodyPr/>
        <a:lstStyle/>
        <a:p>
          <a:endParaRPr lang="en-US"/>
        </a:p>
      </dgm:t>
    </dgm:pt>
    <dgm:pt modelId="{F9EA3964-3619-4B10-ACA6-6E19456B32A9}">
      <dgm:prSet phldrT="[Text]" phldr="0"/>
      <dgm:spPr/>
      <dgm:t>
        <a:bodyPr/>
        <a:lstStyle/>
        <a:p>
          <a:pPr rtl="0"/>
          <a:r>
            <a:rPr lang="en-US" b="1" dirty="0">
              <a:latin typeface="Segoe UI"/>
            </a:rPr>
            <a:t>Spotify API</a:t>
          </a:r>
          <a:r>
            <a:rPr lang="en-US" b="1" dirty="0">
              <a:latin typeface="Segoe UI"/>
              <a:cs typeface="Segoe UI"/>
            </a:rPr>
            <a:t> – main </a:t>
          </a:r>
          <a:endParaRPr lang="en-US" b="1" dirty="0"/>
        </a:p>
      </dgm:t>
    </dgm:pt>
    <dgm:pt modelId="{D0F5FD8B-11C9-4D68-8210-AA8089D454C2}" type="parTrans" cxnId="{FE0B4026-912E-4669-AEFC-020C6D53F567}">
      <dgm:prSet/>
      <dgm:spPr/>
      <dgm:t>
        <a:bodyPr/>
        <a:lstStyle/>
        <a:p>
          <a:endParaRPr lang="en-US"/>
        </a:p>
      </dgm:t>
    </dgm:pt>
    <dgm:pt modelId="{10223D50-CA26-4B13-854E-0E5869D10223}" type="sibTrans" cxnId="{FE0B4026-912E-4669-AEFC-020C6D53F567}">
      <dgm:prSet/>
      <dgm:spPr/>
      <dgm:t>
        <a:bodyPr/>
        <a:lstStyle/>
        <a:p>
          <a:endParaRPr lang="en-US"/>
        </a:p>
      </dgm:t>
    </dgm:pt>
    <dgm:pt modelId="{5D442708-9128-4A0C-8C8C-52F77575E89B}">
      <dgm:prSet phldrT="[Text]" phldr="0"/>
      <dgm:spPr/>
      <dgm:t>
        <a:bodyPr/>
        <a:lstStyle/>
        <a:p>
          <a:pPr rtl="0"/>
          <a:r>
            <a:rPr lang="en-US" b="1" dirty="0">
              <a:latin typeface="Segoe UI"/>
            </a:rPr>
            <a:t>Deezer API </a:t>
          </a:r>
          <a:endParaRPr lang="en-US" b="1" dirty="0"/>
        </a:p>
      </dgm:t>
    </dgm:pt>
    <dgm:pt modelId="{75F568DB-4388-40CE-89F7-A2DAE9C627DB}" type="parTrans" cxnId="{EB9DAC77-2038-4145-86E1-F3B53252D525}">
      <dgm:prSet/>
      <dgm:spPr/>
      <dgm:t>
        <a:bodyPr/>
        <a:lstStyle/>
        <a:p>
          <a:endParaRPr lang="en-US"/>
        </a:p>
      </dgm:t>
    </dgm:pt>
    <dgm:pt modelId="{AF2C0D8E-E043-4D10-AE18-F08F51F6B3D8}" type="sibTrans" cxnId="{EB9DAC77-2038-4145-86E1-F3B53252D525}">
      <dgm:prSet/>
      <dgm:spPr/>
      <dgm:t>
        <a:bodyPr/>
        <a:lstStyle/>
        <a:p>
          <a:endParaRPr lang="en-US"/>
        </a:p>
      </dgm:t>
    </dgm:pt>
    <dgm:pt modelId="{38623A9E-352C-42E5-8ED5-AB390CA0CC8D}">
      <dgm:prSet phldrT="[Text]" phldr="0"/>
      <dgm:spPr/>
      <dgm:t>
        <a:bodyPr/>
        <a:lstStyle/>
        <a:p>
          <a:pPr rtl="0"/>
          <a:r>
            <a:rPr lang="en-US" b="1" dirty="0">
              <a:latin typeface="Segoe UI"/>
            </a:rPr>
            <a:t>Process and Analyse</a:t>
          </a:r>
          <a:endParaRPr lang="en-US" b="1" dirty="0"/>
        </a:p>
      </dgm:t>
    </dgm:pt>
    <dgm:pt modelId="{738737A5-BA34-4FFB-B40E-352B32C22418}" type="parTrans" cxnId="{32CF9B7B-B630-420E-8EBA-06FB929084C1}">
      <dgm:prSet/>
      <dgm:spPr/>
      <dgm:t>
        <a:bodyPr/>
        <a:lstStyle/>
        <a:p>
          <a:endParaRPr lang="en-US"/>
        </a:p>
      </dgm:t>
    </dgm:pt>
    <dgm:pt modelId="{4B6D4892-4C3D-486F-9E3F-6BDFAB72DA02}" type="sibTrans" cxnId="{32CF9B7B-B630-420E-8EBA-06FB929084C1}">
      <dgm:prSet/>
      <dgm:spPr/>
      <dgm:t>
        <a:bodyPr/>
        <a:lstStyle/>
        <a:p>
          <a:endParaRPr lang="en-US"/>
        </a:p>
      </dgm:t>
    </dgm:pt>
    <dgm:pt modelId="{06F6F871-5F02-428F-B190-93049CA430C2}">
      <dgm:prSet phldrT="[Text]" phldr="0"/>
      <dgm:spPr/>
      <dgm:t>
        <a:bodyPr/>
        <a:lstStyle/>
        <a:p>
          <a:pPr rtl="0"/>
          <a:r>
            <a:rPr lang="en-US" b="1" dirty="0">
              <a:latin typeface="Segoe UI"/>
            </a:rPr>
            <a:t>Data Wrangling</a:t>
          </a:r>
          <a:endParaRPr lang="en-US" b="1" dirty="0"/>
        </a:p>
      </dgm:t>
    </dgm:pt>
    <dgm:pt modelId="{4E3BF941-A440-4E2E-B401-09B2C236D98C}" type="parTrans" cxnId="{4C7E7D66-A44E-4C51-AC92-FC40240FF185}">
      <dgm:prSet/>
      <dgm:spPr/>
      <dgm:t>
        <a:bodyPr/>
        <a:lstStyle/>
        <a:p>
          <a:endParaRPr lang="en-US"/>
        </a:p>
      </dgm:t>
    </dgm:pt>
    <dgm:pt modelId="{49CEBF45-D602-4576-9D76-3836AA6CB697}" type="sibTrans" cxnId="{4C7E7D66-A44E-4C51-AC92-FC40240FF185}">
      <dgm:prSet/>
      <dgm:spPr/>
      <dgm:t>
        <a:bodyPr/>
        <a:lstStyle/>
        <a:p>
          <a:endParaRPr lang="en-US"/>
        </a:p>
      </dgm:t>
    </dgm:pt>
    <dgm:pt modelId="{40055360-1B38-469A-8B65-DD6D907B920D}">
      <dgm:prSet phldrT="[Text]" phldr="0"/>
      <dgm:spPr/>
      <dgm:t>
        <a:bodyPr/>
        <a:lstStyle/>
        <a:p>
          <a:pPr rtl="0"/>
          <a:r>
            <a:rPr lang="en-US" b="1" dirty="0">
              <a:latin typeface="Segoe UI"/>
            </a:rPr>
            <a:t>Data Cleaning</a:t>
          </a:r>
          <a:endParaRPr lang="en-US" b="1" dirty="0"/>
        </a:p>
      </dgm:t>
    </dgm:pt>
    <dgm:pt modelId="{903BC784-6B4A-42E2-8D92-9B72549E306D}" type="parTrans" cxnId="{671C6AF0-3152-4F60-A028-0763FD0A42BB}">
      <dgm:prSet/>
      <dgm:spPr/>
      <dgm:t>
        <a:bodyPr/>
        <a:lstStyle/>
        <a:p>
          <a:endParaRPr lang="en-US"/>
        </a:p>
      </dgm:t>
    </dgm:pt>
    <dgm:pt modelId="{AF733FC5-2A1F-49CB-82B8-187205B57A91}" type="sibTrans" cxnId="{671C6AF0-3152-4F60-A028-0763FD0A42BB}">
      <dgm:prSet/>
      <dgm:spPr/>
      <dgm:t>
        <a:bodyPr/>
        <a:lstStyle/>
        <a:p>
          <a:endParaRPr lang="en-US"/>
        </a:p>
      </dgm:t>
    </dgm:pt>
    <dgm:pt modelId="{F383F8A3-C95A-4426-90A6-D266951FF6BD}">
      <dgm:prSet phldrT="[Text]" phldr="0"/>
      <dgm:spPr/>
      <dgm:t>
        <a:bodyPr/>
        <a:lstStyle/>
        <a:p>
          <a:pPr rtl="0"/>
          <a:r>
            <a:rPr lang="en-US" b="1" dirty="0" err="1">
              <a:latin typeface="Segoe UI"/>
            </a:rPr>
            <a:t>Visualise</a:t>
          </a:r>
          <a:r>
            <a:rPr lang="en-US" b="1" dirty="0">
              <a:latin typeface="Segoe UI"/>
            </a:rPr>
            <a:t> </a:t>
          </a:r>
          <a:endParaRPr lang="en-US" b="1" dirty="0"/>
        </a:p>
      </dgm:t>
    </dgm:pt>
    <dgm:pt modelId="{75C2F146-A2EB-49C8-83AD-63464F50E5E0}" type="parTrans" cxnId="{5926A0B0-5A01-4C5A-B894-EE8C84B24DCA}">
      <dgm:prSet/>
      <dgm:spPr/>
      <dgm:t>
        <a:bodyPr/>
        <a:lstStyle/>
        <a:p>
          <a:endParaRPr lang="en-US"/>
        </a:p>
      </dgm:t>
    </dgm:pt>
    <dgm:pt modelId="{9A6E1EC7-3AAA-40B7-8421-C81AAF8F2FD5}" type="sibTrans" cxnId="{5926A0B0-5A01-4C5A-B894-EE8C84B24DCA}">
      <dgm:prSet/>
      <dgm:spPr/>
      <dgm:t>
        <a:bodyPr/>
        <a:lstStyle/>
        <a:p>
          <a:endParaRPr lang="en-US"/>
        </a:p>
      </dgm:t>
    </dgm:pt>
    <dgm:pt modelId="{0852BECF-7AAA-4931-9607-F979FD2CF538}">
      <dgm:prSet phldrT="[Text]" phldr="0"/>
      <dgm:spPr/>
      <dgm:t>
        <a:bodyPr/>
        <a:lstStyle/>
        <a:p>
          <a:pPr rtl="0"/>
          <a:r>
            <a:rPr lang="en-US" b="1" dirty="0">
              <a:latin typeface="Segoe UI"/>
            </a:rPr>
            <a:t>Pandas </a:t>
          </a:r>
          <a:r>
            <a:rPr lang="en-US" b="1" dirty="0" err="1">
              <a:latin typeface="Segoe UI"/>
            </a:rPr>
            <a:t>Dataframe</a:t>
          </a:r>
          <a:endParaRPr lang="en-US" b="1" dirty="0"/>
        </a:p>
      </dgm:t>
    </dgm:pt>
    <dgm:pt modelId="{E073A919-BAD4-46E6-963D-BCDB065BB31B}" type="parTrans" cxnId="{3F026C55-DF87-40E6-A4CF-D07A58284872}">
      <dgm:prSet/>
      <dgm:spPr/>
      <dgm:t>
        <a:bodyPr/>
        <a:lstStyle/>
        <a:p>
          <a:endParaRPr lang="en-US"/>
        </a:p>
      </dgm:t>
    </dgm:pt>
    <dgm:pt modelId="{E8852ECB-EF05-436A-AA79-E0693990E6F4}" type="sibTrans" cxnId="{3F026C55-DF87-40E6-A4CF-D07A58284872}">
      <dgm:prSet/>
      <dgm:spPr/>
      <dgm:t>
        <a:bodyPr/>
        <a:lstStyle/>
        <a:p>
          <a:endParaRPr lang="en-US"/>
        </a:p>
      </dgm:t>
    </dgm:pt>
    <dgm:pt modelId="{3D8840F1-99C3-4B96-872C-1AE3329947BD}">
      <dgm:prSet phldrT="[Text]" phldr="0"/>
      <dgm:spPr/>
      <dgm:t>
        <a:bodyPr/>
        <a:lstStyle/>
        <a:p>
          <a:pPr rtl="0"/>
          <a:r>
            <a:rPr lang="en-US" b="1" dirty="0" err="1">
              <a:latin typeface="Segoe UI"/>
            </a:rPr>
            <a:t>Plotnine</a:t>
          </a:r>
          <a:r>
            <a:rPr lang="en-US" b="1" dirty="0">
              <a:latin typeface="Segoe UI"/>
              <a:cs typeface="Segoe UI"/>
            </a:rPr>
            <a:t> and Matplotlib</a:t>
          </a:r>
        </a:p>
      </dgm:t>
    </dgm:pt>
    <dgm:pt modelId="{7513AC7F-2FE0-4983-AD41-C6680FEC23FE}" type="parTrans" cxnId="{B4355BE1-3AB3-4912-BA8C-4C79E050424A}">
      <dgm:prSet/>
      <dgm:spPr/>
      <dgm:t>
        <a:bodyPr/>
        <a:lstStyle/>
        <a:p>
          <a:endParaRPr lang="en-US"/>
        </a:p>
      </dgm:t>
    </dgm:pt>
    <dgm:pt modelId="{CE3CFB78-4442-497A-A499-3C1E58F6EB5F}" type="sibTrans" cxnId="{B4355BE1-3AB3-4912-BA8C-4C79E050424A}">
      <dgm:prSet/>
      <dgm:spPr/>
      <dgm:t>
        <a:bodyPr/>
        <a:lstStyle/>
        <a:p>
          <a:endParaRPr lang="en-US"/>
        </a:p>
      </dgm:t>
    </dgm:pt>
    <dgm:pt modelId="{83BCF025-F423-468D-9934-600A59B7FDBC}">
      <dgm:prSet phldr="0"/>
      <dgm:spPr/>
      <dgm:t>
        <a:bodyPr/>
        <a:lstStyle/>
        <a:p>
          <a:pPr rtl="0"/>
          <a:r>
            <a:rPr lang="en-US" b="1" dirty="0">
              <a:latin typeface="Segoe UI"/>
            </a:rPr>
            <a:t>Billboard API</a:t>
          </a:r>
        </a:p>
      </dgm:t>
    </dgm:pt>
    <dgm:pt modelId="{8FBB84C1-7965-4806-A1A3-C3454B5F94E8}" type="parTrans" cxnId="{76FA8B52-F6E5-4C6C-9072-E765521704CC}">
      <dgm:prSet/>
      <dgm:spPr/>
    </dgm:pt>
    <dgm:pt modelId="{C3DBA04E-C684-4F8B-A2EE-78FC8089836E}" type="sibTrans" cxnId="{76FA8B52-F6E5-4C6C-9072-E765521704CC}">
      <dgm:prSet/>
      <dgm:spPr/>
    </dgm:pt>
    <dgm:pt modelId="{B2C18507-4BE1-4C36-A6D5-EC2E87DF8B21}" type="pres">
      <dgm:prSet presAssocID="{F97107B8-806C-42F2-BA05-5D2859064B19}" presName="theList" presStyleCnt="0">
        <dgm:presLayoutVars>
          <dgm:dir/>
          <dgm:animLvl val="lvl"/>
          <dgm:resizeHandles val="exact"/>
        </dgm:presLayoutVars>
      </dgm:prSet>
      <dgm:spPr/>
    </dgm:pt>
    <dgm:pt modelId="{CF920172-5FD6-4A76-8FE6-B5AB81F04C28}" type="pres">
      <dgm:prSet presAssocID="{B219DCC5-8F73-41F2-AE84-A8952D8C6776}" presName="compNode" presStyleCnt="0"/>
      <dgm:spPr/>
    </dgm:pt>
    <dgm:pt modelId="{3176AF38-80C1-4C86-B86C-922FF5FC657E}" type="pres">
      <dgm:prSet presAssocID="{B219DCC5-8F73-41F2-AE84-A8952D8C6776}" presName="noGeometry" presStyleCnt="0"/>
      <dgm:spPr/>
    </dgm:pt>
    <dgm:pt modelId="{060FAD5E-BD15-418D-956F-71B352E3CEBD}" type="pres">
      <dgm:prSet presAssocID="{B219DCC5-8F73-41F2-AE84-A8952D8C6776}" presName="childTextVisible" presStyleLbl="bgAccFollowNode1" presStyleIdx="0" presStyleCnt="3">
        <dgm:presLayoutVars>
          <dgm:bulletEnabled val="1"/>
        </dgm:presLayoutVars>
      </dgm:prSet>
      <dgm:spPr/>
    </dgm:pt>
    <dgm:pt modelId="{F09CDF27-DF0C-41E4-B3B2-9BBB55FCBBF3}" type="pres">
      <dgm:prSet presAssocID="{B219DCC5-8F73-41F2-AE84-A8952D8C6776}" presName="childTextHidden" presStyleLbl="bgAccFollowNode1" presStyleIdx="0" presStyleCnt="3"/>
      <dgm:spPr/>
    </dgm:pt>
    <dgm:pt modelId="{4D8D9582-A877-456D-A391-2598AB885BBD}" type="pres">
      <dgm:prSet presAssocID="{B219DCC5-8F73-41F2-AE84-A8952D8C677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FD4DED9B-0FDA-423E-9D42-55F692D1832B}" type="pres">
      <dgm:prSet presAssocID="{B219DCC5-8F73-41F2-AE84-A8952D8C6776}" presName="aSpace" presStyleCnt="0"/>
      <dgm:spPr/>
    </dgm:pt>
    <dgm:pt modelId="{5901F189-285D-4E5C-839F-3950BFC27A94}" type="pres">
      <dgm:prSet presAssocID="{38623A9E-352C-42E5-8ED5-AB390CA0CC8D}" presName="compNode" presStyleCnt="0"/>
      <dgm:spPr/>
    </dgm:pt>
    <dgm:pt modelId="{1E0AC75B-8729-4BFD-AA1C-F2901B03090D}" type="pres">
      <dgm:prSet presAssocID="{38623A9E-352C-42E5-8ED5-AB390CA0CC8D}" presName="noGeometry" presStyleCnt="0"/>
      <dgm:spPr/>
    </dgm:pt>
    <dgm:pt modelId="{31B38419-6348-4B3E-A022-3383F14EF4CA}" type="pres">
      <dgm:prSet presAssocID="{38623A9E-352C-42E5-8ED5-AB390CA0CC8D}" presName="childTextVisible" presStyleLbl="bgAccFollowNode1" presStyleIdx="1" presStyleCnt="3">
        <dgm:presLayoutVars>
          <dgm:bulletEnabled val="1"/>
        </dgm:presLayoutVars>
      </dgm:prSet>
      <dgm:spPr/>
    </dgm:pt>
    <dgm:pt modelId="{D2C6BFB3-5544-477E-B302-5EE825265538}" type="pres">
      <dgm:prSet presAssocID="{38623A9E-352C-42E5-8ED5-AB390CA0CC8D}" presName="childTextHidden" presStyleLbl="bgAccFollowNode1" presStyleIdx="1" presStyleCnt="3"/>
      <dgm:spPr/>
    </dgm:pt>
    <dgm:pt modelId="{E4AAFBBA-3353-46FE-B0CD-88C4A9DCFF06}" type="pres">
      <dgm:prSet presAssocID="{38623A9E-352C-42E5-8ED5-AB390CA0CC8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29A7456-7189-4D49-971A-C5D979919FA0}" type="pres">
      <dgm:prSet presAssocID="{38623A9E-352C-42E5-8ED5-AB390CA0CC8D}" presName="aSpace" presStyleCnt="0"/>
      <dgm:spPr/>
    </dgm:pt>
    <dgm:pt modelId="{04A73C9A-0B32-48DD-BF2A-30A6481A6B9F}" type="pres">
      <dgm:prSet presAssocID="{F383F8A3-C95A-4426-90A6-D266951FF6BD}" presName="compNode" presStyleCnt="0"/>
      <dgm:spPr/>
    </dgm:pt>
    <dgm:pt modelId="{8EDFCEE1-73A2-4799-B238-121436BC8A76}" type="pres">
      <dgm:prSet presAssocID="{F383F8A3-C95A-4426-90A6-D266951FF6BD}" presName="noGeometry" presStyleCnt="0"/>
      <dgm:spPr/>
    </dgm:pt>
    <dgm:pt modelId="{3D8D7B22-7C2E-4126-8B36-A0EF416C354B}" type="pres">
      <dgm:prSet presAssocID="{F383F8A3-C95A-4426-90A6-D266951FF6BD}" presName="childTextVisible" presStyleLbl="bgAccFollowNode1" presStyleIdx="2" presStyleCnt="3">
        <dgm:presLayoutVars>
          <dgm:bulletEnabled val="1"/>
        </dgm:presLayoutVars>
      </dgm:prSet>
      <dgm:spPr/>
    </dgm:pt>
    <dgm:pt modelId="{3EDB344B-1C22-4259-95B7-2B93709D5D60}" type="pres">
      <dgm:prSet presAssocID="{F383F8A3-C95A-4426-90A6-D266951FF6BD}" presName="childTextHidden" presStyleLbl="bgAccFollowNode1" presStyleIdx="2" presStyleCnt="3"/>
      <dgm:spPr/>
    </dgm:pt>
    <dgm:pt modelId="{A1CCA959-6A21-4327-93ED-3CA375D5370A}" type="pres">
      <dgm:prSet presAssocID="{F383F8A3-C95A-4426-90A6-D266951FF6BD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3A18B02-D524-46F8-8342-9EC06DEEC145}" type="presOf" srcId="{F97107B8-806C-42F2-BA05-5D2859064B19}" destId="{B2C18507-4BE1-4C36-A6D5-EC2E87DF8B21}" srcOrd="0" destOrd="0" presId="urn:microsoft.com/office/officeart/2005/8/layout/hProcess6"/>
    <dgm:cxn modelId="{C5262904-3334-4C29-AEBB-AC292E4D15E0}" type="presOf" srcId="{3D8840F1-99C3-4B96-872C-1AE3329947BD}" destId="{3D8D7B22-7C2E-4126-8B36-A0EF416C354B}" srcOrd="0" destOrd="1" presId="urn:microsoft.com/office/officeart/2005/8/layout/hProcess6"/>
    <dgm:cxn modelId="{3159B809-2145-49E1-99B8-49C3F8063A36}" type="presOf" srcId="{5D442708-9128-4A0C-8C8C-52F77575E89B}" destId="{060FAD5E-BD15-418D-956F-71B352E3CEBD}" srcOrd="0" destOrd="1" presId="urn:microsoft.com/office/officeart/2005/8/layout/hProcess6"/>
    <dgm:cxn modelId="{1350070F-D736-485D-B393-480FBEE7BDBC}" type="presOf" srcId="{B219DCC5-8F73-41F2-AE84-A8952D8C6776}" destId="{4D8D9582-A877-456D-A391-2598AB885BBD}" srcOrd="0" destOrd="0" presId="urn:microsoft.com/office/officeart/2005/8/layout/hProcess6"/>
    <dgm:cxn modelId="{FE0B4026-912E-4669-AEFC-020C6D53F567}" srcId="{B219DCC5-8F73-41F2-AE84-A8952D8C6776}" destId="{F9EA3964-3619-4B10-ACA6-6E19456B32A9}" srcOrd="0" destOrd="0" parTransId="{D0F5FD8B-11C9-4D68-8210-AA8089D454C2}" sibTransId="{10223D50-CA26-4B13-854E-0E5869D10223}"/>
    <dgm:cxn modelId="{4C7E7D66-A44E-4C51-AC92-FC40240FF185}" srcId="{38623A9E-352C-42E5-8ED5-AB390CA0CC8D}" destId="{06F6F871-5F02-428F-B190-93049CA430C2}" srcOrd="0" destOrd="0" parTransId="{4E3BF941-A440-4E2E-B401-09B2C236D98C}" sibTransId="{49CEBF45-D602-4576-9D76-3836AA6CB697}"/>
    <dgm:cxn modelId="{E4B64652-F7C0-4B96-AD0A-141353F652B3}" type="presOf" srcId="{3D8840F1-99C3-4B96-872C-1AE3329947BD}" destId="{3EDB344B-1C22-4259-95B7-2B93709D5D60}" srcOrd="1" destOrd="1" presId="urn:microsoft.com/office/officeart/2005/8/layout/hProcess6"/>
    <dgm:cxn modelId="{76FA8B52-F6E5-4C6C-9072-E765521704CC}" srcId="{B219DCC5-8F73-41F2-AE84-A8952D8C6776}" destId="{83BCF025-F423-468D-9934-600A59B7FDBC}" srcOrd="2" destOrd="0" parTransId="{8FBB84C1-7965-4806-A1A3-C3454B5F94E8}" sibTransId="{C3DBA04E-C684-4F8B-A2EE-78FC8089836E}"/>
    <dgm:cxn modelId="{76F38C73-A36C-4176-AAE9-FE0EE8126E89}" type="presOf" srcId="{5D442708-9128-4A0C-8C8C-52F77575E89B}" destId="{F09CDF27-DF0C-41E4-B3B2-9BBB55FCBBF3}" srcOrd="1" destOrd="1" presId="urn:microsoft.com/office/officeart/2005/8/layout/hProcess6"/>
    <dgm:cxn modelId="{3F026C55-DF87-40E6-A4CF-D07A58284872}" srcId="{F383F8A3-C95A-4426-90A6-D266951FF6BD}" destId="{0852BECF-7AAA-4931-9607-F979FD2CF538}" srcOrd="0" destOrd="0" parTransId="{E073A919-BAD4-46E6-963D-BCDB065BB31B}" sibTransId="{E8852ECB-EF05-436A-AA79-E0693990E6F4}"/>
    <dgm:cxn modelId="{2CC7F556-446E-4755-A9A6-0D09D94E7CC5}" type="presOf" srcId="{F9EA3964-3619-4B10-ACA6-6E19456B32A9}" destId="{060FAD5E-BD15-418D-956F-71B352E3CEBD}" srcOrd="0" destOrd="0" presId="urn:microsoft.com/office/officeart/2005/8/layout/hProcess6"/>
    <dgm:cxn modelId="{87789C57-76F1-4B19-AAD6-5CEF7B84E853}" type="presOf" srcId="{06F6F871-5F02-428F-B190-93049CA430C2}" destId="{31B38419-6348-4B3E-A022-3383F14EF4CA}" srcOrd="0" destOrd="0" presId="urn:microsoft.com/office/officeart/2005/8/layout/hProcess6"/>
    <dgm:cxn modelId="{EB9DAC77-2038-4145-86E1-F3B53252D525}" srcId="{B219DCC5-8F73-41F2-AE84-A8952D8C6776}" destId="{5D442708-9128-4A0C-8C8C-52F77575E89B}" srcOrd="1" destOrd="0" parTransId="{75F568DB-4388-40CE-89F7-A2DAE9C627DB}" sibTransId="{AF2C0D8E-E043-4D10-AE18-F08F51F6B3D8}"/>
    <dgm:cxn modelId="{A3ABD979-F691-4A9B-92A9-4403165D07DE}" type="presOf" srcId="{F9EA3964-3619-4B10-ACA6-6E19456B32A9}" destId="{F09CDF27-DF0C-41E4-B3B2-9BBB55FCBBF3}" srcOrd="1" destOrd="0" presId="urn:microsoft.com/office/officeart/2005/8/layout/hProcess6"/>
    <dgm:cxn modelId="{32CF9B7B-B630-420E-8EBA-06FB929084C1}" srcId="{F97107B8-806C-42F2-BA05-5D2859064B19}" destId="{38623A9E-352C-42E5-8ED5-AB390CA0CC8D}" srcOrd="1" destOrd="0" parTransId="{738737A5-BA34-4FFB-B40E-352B32C22418}" sibTransId="{4B6D4892-4C3D-486F-9E3F-6BDFAB72DA02}"/>
    <dgm:cxn modelId="{41FEEA7E-E0FA-4B3F-B499-84CA97B2763E}" type="presOf" srcId="{06F6F871-5F02-428F-B190-93049CA430C2}" destId="{D2C6BFB3-5544-477E-B302-5EE825265538}" srcOrd="1" destOrd="0" presId="urn:microsoft.com/office/officeart/2005/8/layout/hProcess6"/>
    <dgm:cxn modelId="{F37CA081-0832-4F10-BC99-7A69EAB3650F}" type="presOf" srcId="{0852BECF-7AAA-4931-9607-F979FD2CF538}" destId="{3D8D7B22-7C2E-4126-8B36-A0EF416C354B}" srcOrd="0" destOrd="0" presId="urn:microsoft.com/office/officeart/2005/8/layout/hProcess6"/>
    <dgm:cxn modelId="{A30C9A82-7104-4E78-A734-A83A06816A18}" type="presOf" srcId="{83BCF025-F423-468D-9934-600A59B7FDBC}" destId="{F09CDF27-DF0C-41E4-B3B2-9BBB55FCBBF3}" srcOrd="1" destOrd="2" presId="urn:microsoft.com/office/officeart/2005/8/layout/hProcess6"/>
    <dgm:cxn modelId="{44E20685-0DCA-4CA4-B274-276896F020DA}" type="presOf" srcId="{83BCF025-F423-468D-9934-600A59B7FDBC}" destId="{060FAD5E-BD15-418D-956F-71B352E3CEBD}" srcOrd="0" destOrd="2" presId="urn:microsoft.com/office/officeart/2005/8/layout/hProcess6"/>
    <dgm:cxn modelId="{6AA78287-42CB-4988-A6C2-720867EEFAD7}" srcId="{F97107B8-806C-42F2-BA05-5D2859064B19}" destId="{B219DCC5-8F73-41F2-AE84-A8952D8C6776}" srcOrd="0" destOrd="0" parTransId="{E9F1F991-4E12-496C-8E89-0A7AA72E2E07}" sibTransId="{B0326CC5-C5B1-4A14-A821-B410F9DD44E7}"/>
    <dgm:cxn modelId="{5926A0B0-5A01-4C5A-B894-EE8C84B24DCA}" srcId="{F97107B8-806C-42F2-BA05-5D2859064B19}" destId="{F383F8A3-C95A-4426-90A6-D266951FF6BD}" srcOrd="2" destOrd="0" parTransId="{75C2F146-A2EB-49C8-83AD-63464F50E5E0}" sibTransId="{9A6E1EC7-3AAA-40B7-8421-C81AAF8F2FD5}"/>
    <dgm:cxn modelId="{C6AA98B7-AEA4-48E2-94C1-09DF5440D8AA}" type="presOf" srcId="{F383F8A3-C95A-4426-90A6-D266951FF6BD}" destId="{A1CCA959-6A21-4327-93ED-3CA375D5370A}" srcOrd="0" destOrd="0" presId="urn:microsoft.com/office/officeart/2005/8/layout/hProcess6"/>
    <dgm:cxn modelId="{41FD2DCE-8DEE-4976-8372-83C5424BCE14}" type="presOf" srcId="{40055360-1B38-469A-8B65-DD6D907B920D}" destId="{D2C6BFB3-5544-477E-B302-5EE825265538}" srcOrd="1" destOrd="1" presId="urn:microsoft.com/office/officeart/2005/8/layout/hProcess6"/>
    <dgm:cxn modelId="{B4355BE1-3AB3-4912-BA8C-4C79E050424A}" srcId="{F383F8A3-C95A-4426-90A6-D266951FF6BD}" destId="{3D8840F1-99C3-4B96-872C-1AE3329947BD}" srcOrd="1" destOrd="0" parTransId="{7513AC7F-2FE0-4983-AD41-C6680FEC23FE}" sibTransId="{CE3CFB78-4442-497A-A499-3C1E58F6EB5F}"/>
    <dgm:cxn modelId="{4FAB50EA-F61A-48BD-AF95-DE02B2D7B253}" type="presOf" srcId="{38623A9E-352C-42E5-8ED5-AB390CA0CC8D}" destId="{E4AAFBBA-3353-46FE-B0CD-88C4A9DCFF06}" srcOrd="0" destOrd="0" presId="urn:microsoft.com/office/officeart/2005/8/layout/hProcess6"/>
    <dgm:cxn modelId="{0E6BF3EC-3264-4829-AB9A-7011764A2C75}" type="presOf" srcId="{0852BECF-7AAA-4931-9607-F979FD2CF538}" destId="{3EDB344B-1C22-4259-95B7-2B93709D5D60}" srcOrd="1" destOrd="0" presId="urn:microsoft.com/office/officeart/2005/8/layout/hProcess6"/>
    <dgm:cxn modelId="{E5CAB2EE-3881-4B8A-91EA-9BDC06A8225E}" type="presOf" srcId="{40055360-1B38-469A-8B65-DD6D907B920D}" destId="{31B38419-6348-4B3E-A022-3383F14EF4CA}" srcOrd="0" destOrd="1" presId="urn:microsoft.com/office/officeart/2005/8/layout/hProcess6"/>
    <dgm:cxn modelId="{671C6AF0-3152-4F60-A028-0763FD0A42BB}" srcId="{38623A9E-352C-42E5-8ED5-AB390CA0CC8D}" destId="{40055360-1B38-469A-8B65-DD6D907B920D}" srcOrd="1" destOrd="0" parTransId="{903BC784-6B4A-42E2-8D92-9B72549E306D}" sibTransId="{AF733FC5-2A1F-49CB-82B8-187205B57A91}"/>
    <dgm:cxn modelId="{F7A60B2F-7ADA-4DB2-B027-9AE61FBAB212}" type="presParOf" srcId="{B2C18507-4BE1-4C36-A6D5-EC2E87DF8B21}" destId="{CF920172-5FD6-4A76-8FE6-B5AB81F04C28}" srcOrd="0" destOrd="0" presId="urn:microsoft.com/office/officeart/2005/8/layout/hProcess6"/>
    <dgm:cxn modelId="{24723B33-F342-43C0-94E5-3A0119A6C158}" type="presParOf" srcId="{CF920172-5FD6-4A76-8FE6-B5AB81F04C28}" destId="{3176AF38-80C1-4C86-B86C-922FF5FC657E}" srcOrd="0" destOrd="0" presId="urn:microsoft.com/office/officeart/2005/8/layout/hProcess6"/>
    <dgm:cxn modelId="{8BF10E57-D251-4ABE-93C9-3E6DFEA14F38}" type="presParOf" srcId="{CF920172-5FD6-4A76-8FE6-B5AB81F04C28}" destId="{060FAD5E-BD15-418D-956F-71B352E3CEBD}" srcOrd="1" destOrd="0" presId="urn:microsoft.com/office/officeart/2005/8/layout/hProcess6"/>
    <dgm:cxn modelId="{441F3E27-D391-4844-B6B3-27F4DF9BDCBD}" type="presParOf" srcId="{CF920172-5FD6-4A76-8FE6-B5AB81F04C28}" destId="{F09CDF27-DF0C-41E4-B3B2-9BBB55FCBBF3}" srcOrd="2" destOrd="0" presId="urn:microsoft.com/office/officeart/2005/8/layout/hProcess6"/>
    <dgm:cxn modelId="{5B5A637E-C9AA-4E7D-8C91-00C38C632959}" type="presParOf" srcId="{CF920172-5FD6-4A76-8FE6-B5AB81F04C28}" destId="{4D8D9582-A877-456D-A391-2598AB885BBD}" srcOrd="3" destOrd="0" presId="urn:microsoft.com/office/officeart/2005/8/layout/hProcess6"/>
    <dgm:cxn modelId="{6276F56B-C21F-4943-ACE6-1F8B78CF0559}" type="presParOf" srcId="{B2C18507-4BE1-4C36-A6D5-EC2E87DF8B21}" destId="{FD4DED9B-0FDA-423E-9D42-55F692D1832B}" srcOrd="1" destOrd="0" presId="urn:microsoft.com/office/officeart/2005/8/layout/hProcess6"/>
    <dgm:cxn modelId="{6CF103A8-309C-4390-BC12-35A5D860923F}" type="presParOf" srcId="{B2C18507-4BE1-4C36-A6D5-EC2E87DF8B21}" destId="{5901F189-285D-4E5C-839F-3950BFC27A94}" srcOrd="2" destOrd="0" presId="urn:microsoft.com/office/officeart/2005/8/layout/hProcess6"/>
    <dgm:cxn modelId="{ED4D8638-5020-4200-AB2E-7A119104384D}" type="presParOf" srcId="{5901F189-285D-4E5C-839F-3950BFC27A94}" destId="{1E0AC75B-8729-4BFD-AA1C-F2901B03090D}" srcOrd="0" destOrd="0" presId="urn:microsoft.com/office/officeart/2005/8/layout/hProcess6"/>
    <dgm:cxn modelId="{9519D22C-42C9-4075-BF49-E3F2AF5BAD97}" type="presParOf" srcId="{5901F189-285D-4E5C-839F-3950BFC27A94}" destId="{31B38419-6348-4B3E-A022-3383F14EF4CA}" srcOrd="1" destOrd="0" presId="urn:microsoft.com/office/officeart/2005/8/layout/hProcess6"/>
    <dgm:cxn modelId="{9465E0E5-CEBB-4F7A-8B40-257FA3367C50}" type="presParOf" srcId="{5901F189-285D-4E5C-839F-3950BFC27A94}" destId="{D2C6BFB3-5544-477E-B302-5EE825265538}" srcOrd="2" destOrd="0" presId="urn:microsoft.com/office/officeart/2005/8/layout/hProcess6"/>
    <dgm:cxn modelId="{D192E399-E3BD-4807-B4CA-F414F16F0E3E}" type="presParOf" srcId="{5901F189-285D-4E5C-839F-3950BFC27A94}" destId="{E4AAFBBA-3353-46FE-B0CD-88C4A9DCFF06}" srcOrd="3" destOrd="0" presId="urn:microsoft.com/office/officeart/2005/8/layout/hProcess6"/>
    <dgm:cxn modelId="{21889F34-613C-426C-8528-7CDD82A37B4D}" type="presParOf" srcId="{B2C18507-4BE1-4C36-A6D5-EC2E87DF8B21}" destId="{B29A7456-7189-4D49-971A-C5D979919FA0}" srcOrd="3" destOrd="0" presId="urn:microsoft.com/office/officeart/2005/8/layout/hProcess6"/>
    <dgm:cxn modelId="{D9F9E354-55D8-4F11-B7CF-1CAC42C0DA86}" type="presParOf" srcId="{B2C18507-4BE1-4C36-A6D5-EC2E87DF8B21}" destId="{04A73C9A-0B32-48DD-BF2A-30A6481A6B9F}" srcOrd="4" destOrd="0" presId="urn:microsoft.com/office/officeart/2005/8/layout/hProcess6"/>
    <dgm:cxn modelId="{0E969160-2F6D-4894-932E-24D657A96183}" type="presParOf" srcId="{04A73C9A-0B32-48DD-BF2A-30A6481A6B9F}" destId="{8EDFCEE1-73A2-4799-B238-121436BC8A76}" srcOrd="0" destOrd="0" presId="urn:microsoft.com/office/officeart/2005/8/layout/hProcess6"/>
    <dgm:cxn modelId="{8BF7D2F9-9967-49FB-A491-A5637E836F13}" type="presParOf" srcId="{04A73C9A-0B32-48DD-BF2A-30A6481A6B9F}" destId="{3D8D7B22-7C2E-4126-8B36-A0EF416C354B}" srcOrd="1" destOrd="0" presId="urn:microsoft.com/office/officeart/2005/8/layout/hProcess6"/>
    <dgm:cxn modelId="{BCF189E3-8119-4CEA-8B72-138065E40BAF}" type="presParOf" srcId="{04A73C9A-0B32-48DD-BF2A-30A6481A6B9F}" destId="{3EDB344B-1C22-4259-95B7-2B93709D5D60}" srcOrd="2" destOrd="0" presId="urn:microsoft.com/office/officeart/2005/8/layout/hProcess6"/>
    <dgm:cxn modelId="{1B55A2F6-0C00-47CC-B953-87F93C971086}" type="presParOf" srcId="{04A73C9A-0B32-48DD-BF2A-30A6481A6B9F}" destId="{A1CCA959-6A21-4327-93ED-3CA375D5370A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FAD5E-BD15-418D-956F-71B352E3CEBD}">
      <dsp:nvSpPr>
        <dsp:cNvPr id="0" name=""/>
        <dsp:cNvSpPr/>
      </dsp:nvSpPr>
      <dsp:spPr>
        <a:xfrm>
          <a:off x="588028" y="509886"/>
          <a:ext cx="2334429" cy="2040584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Segoe UI"/>
            </a:rPr>
            <a:t>Spotify API</a:t>
          </a:r>
          <a:r>
            <a:rPr lang="en-US" sz="1400" b="1" kern="1200" dirty="0">
              <a:latin typeface="Segoe UI"/>
              <a:cs typeface="Segoe UI"/>
            </a:rPr>
            <a:t> – main </a:t>
          </a:r>
          <a:endParaRPr lang="en-US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Segoe UI"/>
            </a:rPr>
            <a:t>Deezer API </a:t>
          </a:r>
          <a:endParaRPr lang="en-US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Segoe UI"/>
            </a:rPr>
            <a:t>Billboard API</a:t>
          </a:r>
        </a:p>
      </dsp:txBody>
      <dsp:txXfrm>
        <a:off x="1171635" y="815974"/>
        <a:ext cx="1138034" cy="1428408"/>
      </dsp:txXfrm>
    </dsp:sp>
    <dsp:sp modelId="{4D8D9582-A877-456D-A391-2598AB885BBD}">
      <dsp:nvSpPr>
        <dsp:cNvPr id="0" name=""/>
        <dsp:cNvSpPr/>
      </dsp:nvSpPr>
      <dsp:spPr>
        <a:xfrm>
          <a:off x="4421" y="946571"/>
          <a:ext cx="1167214" cy="116721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/>
            </a:rPr>
            <a:t>Capture</a:t>
          </a:r>
          <a:endParaRPr lang="en-US" sz="1400" b="1" kern="1200" dirty="0"/>
        </a:p>
      </dsp:txBody>
      <dsp:txXfrm>
        <a:off x="175356" y="1117506"/>
        <a:ext cx="825344" cy="825344"/>
      </dsp:txXfrm>
    </dsp:sp>
    <dsp:sp modelId="{31B38419-6348-4B3E-A022-3383F14EF4CA}">
      <dsp:nvSpPr>
        <dsp:cNvPr id="0" name=""/>
        <dsp:cNvSpPr/>
      </dsp:nvSpPr>
      <dsp:spPr>
        <a:xfrm>
          <a:off x="3651966" y="509886"/>
          <a:ext cx="2334429" cy="2040584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Segoe UI"/>
            </a:rPr>
            <a:t>Data Wrangling</a:t>
          </a:r>
          <a:endParaRPr lang="en-US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Segoe UI"/>
            </a:rPr>
            <a:t>Data Cleaning</a:t>
          </a:r>
          <a:endParaRPr lang="en-US" sz="1400" b="1" kern="1200" dirty="0"/>
        </a:p>
      </dsp:txBody>
      <dsp:txXfrm>
        <a:off x="4235573" y="815974"/>
        <a:ext cx="1138034" cy="1428408"/>
      </dsp:txXfrm>
    </dsp:sp>
    <dsp:sp modelId="{E4AAFBBA-3353-46FE-B0CD-88C4A9DCFF06}">
      <dsp:nvSpPr>
        <dsp:cNvPr id="0" name=""/>
        <dsp:cNvSpPr/>
      </dsp:nvSpPr>
      <dsp:spPr>
        <a:xfrm>
          <a:off x="3068359" y="946571"/>
          <a:ext cx="1167214" cy="1167214"/>
        </a:xfrm>
        <a:prstGeom prst="ellips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Segoe UI"/>
            </a:rPr>
            <a:t>Process and Analyse</a:t>
          </a:r>
          <a:endParaRPr lang="en-US" sz="1400" b="1" kern="1200" dirty="0"/>
        </a:p>
      </dsp:txBody>
      <dsp:txXfrm>
        <a:off x="3239294" y="1117506"/>
        <a:ext cx="825344" cy="825344"/>
      </dsp:txXfrm>
    </dsp:sp>
    <dsp:sp modelId="{3D8D7B22-7C2E-4126-8B36-A0EF416C354B}">
      <dsp:nvSpPr>
        <dsp:cNvPr id="0" name=""/>
        <dsp:cNvSpPr/>
      </dsp:nvSpPr>
      <dsp:spPr>
        <a:xfrm>
          <a:off x="6715904" y="509886"/>
          <a:ext cx="2334429" cy="2040584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Segoe UI"/>
            </a:rPr>
            <a:t>Pandas </a:t>
          </a:r>
          <a:r>
            <a:rPr lang="en-US" sz="1400" b="1" kern="1200" dirty="0" err="1">
              <a:latin typeface="Segoe UI"/>
            </a:rPr>
            <a:t>Dataframe</a:t>
          </a:r>
          <a:endParaRPr lang="en-US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 err="1">
              <a:latin typeface="Segoe UI"/>
            </a:rPr>
            <a:t>Plotnine</a:t>
          </a:r>
          <a:r>
            <a:rPr lang="en-US" sz="1400" b="1" kern="1200" dirty="0">
              <a:latin typeface="Segoe UI"/>
              <a:cs typeface="Segoe UI"/>
            </a:rPr>
            <a:t> and Matplotlib</a:t>
          </a:r>
        </a:p>
      </dsp:txBody>
      <dsp:txXfrm>
        <a:off x="7299511" y="815974"/>
        <a:ext cx="1138034" cy="1428408"/>
      </dsp:txXfrm>
    </dsp:sp>
    <dsp:sp modelId="{A1CCA959-6A21-4327-93ED-3CA375D5370A}">
      <dsp:nvSpPr>
        <dsp:cNvPr id="0" name=""/>
        <dsp:cNvSpPr/>
      </dsp:nvSpPr>
      <dsp:spPr>
        <a:xfrm>
          <a:off x="6132297" y="946571"/>
          <a:ext cx="1167214" cy="1167214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Segoe UI"/>
            </a:rPr>
            <a:t>Visualise</a:t>
          </a:r>
          <a:r>
            <a:rPr lang="en-US" sz="1400" b="1" kern="1200" dirty="0">
              <a:latin typeface="Segoe UI"/>
            </a:rPr>
            <a:t> </a:t>
          </a:r>
          <a:endParaRPr lang="en-US" sz="1400" b="1" kern="1200" dirty="0"/>
        </a:p>
      </dsp:txBody>
      <dsp:txXfrm>
        <a:off x="6303232" y="1117506"/>
        <a:ext cx="825344" cy="82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18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61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2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61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2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51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85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82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6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59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39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25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more complex. it shows a very strong correlation between top 20 song </a:t>
            </a:r>
            <a:r>
              <a:rPr lang="en-US" dirty="0" err="1"/>
              <a:t>populairty</a:t>
            </a:r>
            <a:r>
              <a:rPr lang="en-US" dirty="0"/>
              <a:t> scores and their respective artists' popularity scores. That shows that usually artists who are popular have consistently have more popular songs relative to other artists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8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Summary of statistics: 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Information on the most popular artists, genres, songs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18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Jacen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Jacen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98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1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 features of all the top 50 songs of the day in a country displayed in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8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6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9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24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84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4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8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8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6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51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2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CE617-086D-9AFC-F16F-53B482205A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1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7.jpeg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9.png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Relationship Id="rId1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7.jpeg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7.jpeg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2.png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Relationship Id="rId14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7.png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Relationship Id="rId1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0.png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0.svg"/><Relationship Id="rId4" Type="http://schemas.openxmlformats.org/officeDocument/2006/relationships/image" Target="../media/image43.sv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15.jpe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jpe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19.jpeg"/><Relationship Id="rId10" Type="http://schemas.openxmlformats.org/officeDocument/2006/relationships/image" Target="../media/image11.png"/><Relationship Id="rId4" Type="http://schemas.openxmlformats.org/officeDocument/2006/relationships/image" Target="../media/image18.jpe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7.jpeg"/><Relationship Id="rId7" Type="http://schemas.openxmlformats.org/officeDocument/2006/relationships/image" Target="../media/image9.png"/><Relationship Id="rId12" Type="http://schemas.openxmlformats.org/officeDocument/2006/relationships/diagramLayout" Target="../diagrams/layout1.xml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diagramData" Target="../diagrams/data1.xml"/><Relationship Id="rId5" Type="http://schemas.openxmlformats.org/officeDocument/2006/relationships/image" Target="../media/image8.png"/><Relationship Id="rId15" Type="http://schemas.microsoft.com/office/2007/relationships/diagramDrawing" Target="../diagrams/drawing1.xml"/><Relationship Id="rId10" Type="http://schemas.openxmlformats.org/officeDocument/2006/relationships/image" Target="../media/image12.svg"/><Relationship Id="rId4" Type="http://schemas.openxmlformats.org/officeDocument/2006/relationships/image" Target="../media/image19.jpeg"/><Relationship Id="rId9" Type="http://schemas.openxmlformats.org/officeDocument/2006/relationships/image" Target="../media/image11.png"/><Relationship Id="rId14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2662178" y="2106592"/>
            <a:ext cx="725906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360363" y="2330822"/>
            <a:ext cx="5186161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3600"/>
              </a:spcAft>
            </a:pPr>
            <a:r>
              <a:rPr lang="en-US" sz="5000" b="1" dirty="0">
                <a:solidFill>
                  <a:srgbClr val="1DB954"/>
                </a:solidFill>
              </a:rPr>
              <a:t>Team Envision Presentation II</a:t>
            </a:r>
          </a:p>
          <a:p>
            <a:pPr>
              <a:spcAft>
                <a:spcPts val="3600"/>
              </a:spcAft>
            </a:pPr>
            <a:r>
              <a:rPr lang="en-US" sz="5400" b="1" i="1" dirty="0">
                <a:solidFill>
                  <a:schemeClr val="bg1"/>
                </a:solidFill>
              </a:rPr>
              <a:t>‘Tune into your tastes' </a:t>
            </a:r>
            <a:endParaRPr lang="en-US" sz="7200" b="1" i="1" dirty="0">
              <a:solidFill>
                <a:schemeClr val="bg1"/>
              </a:solidFill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11</a:t>
            </a:r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61458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Visualization (Dataset #1)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56DDC0-D65D-BDF0-97B1-A3E815B4F920}"/>
              </a:ext>
            </a:extLst>
          </p:cNvPr>
          <p:cNvSpPr txBox="1"/>
          <p:nvPr/>
        </p:nvSpPr>
        <p:spPr>
          <a:xfrm>
            <a:off x="9019090" y="1872434"/>
            <a:ext cx="2494708" cy="2378019"/>
          </a:xfrm>
          <a:prstGeom prst="rect">
            <a:avLst/>
          </a:prstGeom>
          <a:noFill/>
        </p:spPr>
        <p:txBody>
          <a:bodyPr wrap="square" lIns="0" tIns="45720" rIns="0" bIns="4572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/>
                <a:cs typeface="Segoe UI"/>
              </a:rPr>
              <a:t>Visualizing the evolution of Rihanna’s ‘Danceability” over time 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38748F-D32E-74EA-8424-CCD57A5A04F5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the audio features of particular artists change over time? (Spotify &amp; last.fm APIs)</a:t>
            </a:r>
          </a:p>
        </p:txBody>
      </p:sp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74BA946F-6B4F-6FC5-6D94-D17A71C68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24" y="1610718"/>
            <a:ext cx="4288276" cy="2992196"/>
          </a:xfrm>
          <a:prstGeom prst="rect">
            <a:avLst/>
          </a:prstGeom>
        </p:spPr>
      </p:pic>
      <p:sp>
        <p:nvSpPr>
          <p:cNvPr id="33" name="Rectangle: Single Corner Rounded 52">
            <a:extLst>
              <a:ext uri="{FF2B5EF4-FFF2-40B4-BE49-F238E27FC236}">
                <a16:creationId xmlns:a16="http://schemas.microsoft.com/office/drawing/2014/main" id="{A2DEDA76-0EB9-6CD1-BFEB-F08DAC52C95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78555-EBCD-42B0-DDA1-A9979B3927FE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306FC0-C4F0-9913-AE5C-2D58BF63C059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3160B7-099C-D7CC-1361-291E6ABAA141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B3E63D-FD61-84F9-CF80-A8ECA9ABF8A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202531C1-E697-BF31-ABD9-DA6CABE605F6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A5D85F0E-78FF-AA53-A586-FCD48CD1F37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F60BE61-021A-BB7E-7A99-B4DEBE52C18A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377448BA-5A4E-F5C9-EC87-AE542112482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3" name="Freeform 90">
              <a:extLst>
                <a:ext uri="{FF2B5EF4-FFF2-40B4-BE49-F238E27FC236}">
                  <a16:creationId xmlns:a16="http://schemas.microsoft.com/office/drawing/2014/main" id="{1DB5D897-49C9-623C-5B9E-0ECEA28BD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Line 91">
              <a:extLst>
                <a:ext uri="{FF2B5EF4-FFF2-40B4-BE49-F238E27FC236}">
                  <a16:creationId xmlns:a16="http://schemas.microsoft.com/office/drawing/2014/main" id="{840EB12B-3657-DF05-FF42-CCD09D2C5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92">
              <a:extLst>
                <a:ext uri="{FF2B5EF4-FFF2-40B4-BE49-F238E27FC236}">
                  <a16:creationId xmlns:a16="http://schemas.microsoft.com/office/drawing/2014/main" id="{E52E06C3-E03B-2F7F-B036-FFEA35468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Oval 93">
              <a:extLst>
                <a:ext uri="{FF2B5EF4-FFF2-40B4-BE49-F238E27FC236}">
                  <a16:creationId xmlns:a16="http://schemas.microsoft.com/office/drawing/2014/main" id="{553C99E9-AB28-F03C-6BBD-771765958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Line 94">
              <a:extLst>
                <a:ext uri="{FF2B5EF4-FFF2-40B4-BE49-F238E27FC236}">
                  <a16:creationId xmlns:a16="http://schemas.microsoft.com/office/drawing/2014/main" id="{2E658AA2-D939-1AF4-CA34-B9907993E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Freeform 95">
              <a:extLst>
                <a:ext uri="{FF2B5EF4-FFF2-40B4-BE49-F238E27FC236}">
                  <a16:creationId xmlns:a16="http://schemas.microsoft.com/office/drawing/2014/main" id="{9F4BE653-0315-6E4E-46A1-C0F1AC5E0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744D0525-B402-2024-24FA-FFDBFF6E52B7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56" name="Rectangle 80">
              <a:extLst>
                <a:ext uri="{FF2B5EF4-FFF2-40B4-BE49-F238E27FC236}">
                  <a16:creationId xmlns:a16="http://schemas.microsoft.com/office/drawing/2014/main" id="{DE9BF22E-3106-3490-DCC0-AB2A5637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Rectangle 81">
              <a:extLst>
                <a:ext uri="{FF2B5EF4-FFF2-40B4-BE49-F238E27FC236}">
                  <a16:creationId xmlns:a16="http://schemas.microsoft.com/office/drawing/2014/main" id="{2DB76C3A-7ABF-BC96-2D04-4877F8BE0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2">
              <a:extLst>
                <a:ext uri="{FF2B5EF4-FFF2-40B4-BE49-F238E27FC236}">
                  <a16:creationId xmlns:a16="http://schemas.microsoft.com/office/drawing/2014/main" id="{82FA6853-C27F-D0CE-82B4-AC5A92EF1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3">
              <a:extLst>
                <a:ext uri="{FF2B5EF4-FFF2-40B4-BE49-F238E27FC236}">
                  <a16:creationId xmlns:a16="http://schemas.microsoft.com/office/drawing/2014/main" id="{02E221BE-A156-E1E4-448E-B2297AC3A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4">
              <a:extLst>
                <a:ext uri="{FF2B5EF4-FFF2-40B4-BE49-F238E27FC236}">
                  <a16:creationId xmlns:a16="http://schemas.microsoft.com/office/drawing/2014/main" id="{09AD737B-0AB5-E2E8-3797-28156FC26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5">
              <a:extLst>
                <a:ext uri="{FF2B5EF4-FFF2-40B4-BE49-F238E27FC236}">
                  <a16:creationId xmlns:a16="http://schemas.microsoft.com/office/drawing/2014/main" id="{5E1AE41B-FBAC-5D2E-E99A-FF35E229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D68B151B-7BF3-BECF-0CCC-D4049CCED02D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7" name="Freeform 244">
              <a:extLst>
                <a:ext uri="{FF2B5EF4-FFF2-40B4-BE49-F238E27FC236}">
                  <a16:creationId xmlns:a16="http://schemas.microsoft.com/office/drawing/2014/main" id="{AFEA989F-138D-CBA6-83D0-6BCE13EB7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Freeform 245">
              <a:extLst>
                <a:ext uri="{FF2B5EF4-FFF2-40B4-BE49-F238E27FC236}">
                  <a16:creationId xmlns:a16="http://schemas.microsoft.com/office/drawing/2014/main" id="{55E8710B-56EE-C9BE-2935-7B2BE5C4D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Line 246">
              <a:extLst>
                <a:ext uri="{FF2B5EF4-FFF2-40B4-BE49-F238E27FC236}">
                  <a16:creationId xmlns:a16="http://schemas.microsoft.com/office/drawing/2014/main" id="{AA405800-812A-71CB-269D-91E4B66BF3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47">
              <a:extLst>
                <a:ext uri="{FF2B5EF4-FFF2-40B4-BE49-F238E27FC236}">
                  <a16:creationId xmlns:a16="http://schemas.microsoft.com/office/drawing/2014/main" id="{95C0AFB6-999C-0EAD-9A1C-C8F4F020E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8">
              <a:extLst>
                <a:ext uri="{FF2B5EF4-FFF2-40B4-BE49-F238E27FC236}">
                  <a16:creationId xmlns:a16="http://schemas.microsoft.com/office/drawing/2014/main" id="{EEF09B1E-1430-8647-2A21-B0B422DD11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9">
              <a:extLst>
                <a:ext uri="{FF2B5EF4-FFF2-40B4-BE49-F238E27FC236}">
                  <a16:creationId xmlns:a16="http://schemas.microsoft.com/office/drawing/2014/main" id="{9221D2B6-1480-17B9-7A27-A06657A9C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50">
              <a:extLst>
                <a:ext uri="{FF2B5EF4-FFF2-40B4-BE49-F238E27FC236}">
                  <a16:creationId xmlns:a16="http://schemas.microsoft.com/office/drawing/2014/main" id="{BBD6FAFB-BE3B-CB95-3224-0F50FF8BAE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51">
              <a:extLst>
                <a:ext uri="{FF2B5EF4-FFF2-40B4-BE49-F238E27FC236}">
                  <a16:creationId xmlns:a16="http://schemas.microsoft.com/office/drawing/2014/main" id="{11E168C7-CF2F-353B-7414-61C688A08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2">
              <a:extLst>
                <a:ext uri="{FF2B5EF4-FFF2-40B4-BE49-F238E27FC236}">
                  <a16:creationId xmlns:a16="http://schemas.microsoft.com/office/drawing/2014/main" id="{E48C9DF9-075A-DA3C-49E0-ECD680321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6" name="TextBox 1085">
            <a:extLst>
              <a:ext uri="{FF2B5EF4-FFF2-40B4-BE49-F238E27FC236}">
                <a16:creationId xmlns:a16="http://schemas.microsoft.com/office/drawing/2014/main" id="{AAFEA8DF-D21A-E98E-897B-AFDB88C681A9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555D48AE-097F-E32B-62B0-CF32DD00F69B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A47DCADD-99CF-C27A-E214-2C448B11DA5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9" name="Picture 1088" descr="Shape&#10;&#10;Description automatically generated with low confidence">
            <a:extLst>
              <a:ext uri="{FF2B5EF4-FFF2-40B4-BE49-F238E27FC236}">
                <a16:creationId xmlns:a16="http://schemas.microsoft.com/office/drawing/2014/main" id="{D504B0D4-C621-AA46-5509-4F5F27D44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E77433FC-20FF-DD55-1FC6-F49DE62614EB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1" name="Freeform 5">
              <a:extLst>
                <a:ext uri="{FF2B5EF4-FFF2-40B4-BE49-F238E27FC236}">
                  <a16:creationId xmlns:a16="http://schemas.microsoft.com/office/drawing/2014/main" id="{C30B0372-8D56-91D4-E64C-58E17BC0D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Freeform 6">
              <a:extLst>
                <a:ext uri="{FF2B5EF4-FFF2-40B4-BE49-F238E27FC236}">
                  <a16:creationId xmlns:a16="http://schemas.microsoft.com/office/drawing/2014/main" id="{F39CF6FE-B745-FBE4-79E1-FBC157BCF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Line 7">
              <a:extLst>
                <a:ext uri="{FF2B5EF4-FFF2-40B4-BE49-F238E27FC236}">
                  <a16:creationId xmlns:a16="http://schemas.microsoft.com/office/drawing/2014/main" id="{C429B007-0260-2125-60EB-485D910C7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8">
              <a:extLst>
                <a:ext uri="{FF2B5EF4-FFF2-40B4-BE49-F238E27FC236}">
                  <a16:creationId xmlns:a16="http://schemas.microsoft.com/office/drawing/2014/main" id="{E80D6E14-C4C6-185C-C6B2-2021128CD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9">
              <a:extLst>
                <a:ext uri="{FF2B5EF4-FFF2-40B4-BE49-F238E27FC236}">
                  <a16:creationId xmlns:a16="http://schemas.microsoft.com/office/drawing/2014/main" id="{4C042380-19E7-4B41-776B-4219D160E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10">
              <a:extLst>
                <a:ext uri="{FF2B5EF4-FFF2-40B4-BE49-F238E27FC236}">
                  <a16:creationId xmlns:a16="http://schemas.microsoft.com/office/drawing/2014/main" id="{3702A137-C179-8495-E635-89FCF156F0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1">
              <a:extLst>
                <a:ext uri="{FF2B5EF4-FFF2-40B4-BE49-F238E27FC236}">
                  <a16:creationId xmlns:a16="http://schemas.microsoft.com/office/drawing/2014/main" id="{1BC8F7A1-D8CC-7779-B819-75827CD37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2">
              <a:extLst>
                <a:ext uri="{FF2B5EF4-FFF2-40B4-BE49-F238E27FC236}">
                  <a16:creationId xmlns:a16="http://schemas.microsoft.com/office/drawing/2014/main" id="{70FA016C-2E79-D2D1-33B7-9EFF5DA724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3">
              <a:extLst>
                <a:ext uri="{FF2B5EF4-FFF2-40B4-BE49-F238E27FC236}">
                  <a16:creationId xmlns:a16="http://schemas.microsoft.com/office/drawing/2014/main" id="{D803F67C-7A8B-2405-702A-679086DCC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4">
              <a:extLst>
                <a:ext uri="{FF2B5EF4-FFF2-40B4-BE49-F238E27FC236}">
                  <a16:creationId xmlns:a16="http://schemas.microsoft.com/office/drawing/2014/main" id="{ACC997AC-FB36-D881-3700-70F2B6E666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5">
              <a:extLst>
                <a:ext uri="{FF2B5EF4-FFF2-40B4-BE49-F238E27FC236}">
                  <a16:creationId xmlns:a16="http://schemas.microsoft.com/office/drawing/2014/main" id="{C063095D-C97B-4DB0-9514-BADCB2889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6">
              <a:extLst>
                <a:ext uri="{FF2B5EF4-FFF2-40B4-BE49-F238E27FC236}">
                  <a16:creationId xmlns:a16="http://schemas.microsoft.com/office/drawing/2014/main" id="{D8BABD5C-8BF2-B131-B458-4EBA847BD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7">
              <a:extLst>
                <a:ext uri="{FF2B5EF4-FFF2-40B4-BE49-F238E27FC236}">
                  <a16:creationId xmlns:a16="http://schemas.microsoft.com/office/drawing/2014/main" id="{BE29408B-1450-5242-6FF4-9782A0AA25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4" name="TextBox 1103">
            <a:extLst>
              <a:ext uri="{FF2B5EF4-FFF2-40B4-BE49-F238E27FC236}">
                <a16:creationId xmlns:a16="http://schemas.microsoft.com/office/drawing/2014/main" id="{133C621C-8F04-6C9A-227E-E878E42C484D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2BD4B647-8731-0DEA-308D-F6B5765E5095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19418CAF-FC6E-29C8-3654-EE6AE2A2AF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7" name="Freeform 197">
              <a:extLst>
                <a:ext uri="{FF2B5EF4-FFF2-40B4-BE49-F238E27FC236}">
                  <a16:creationId xmlns:a16="http://schemas.microsoft.com/office/drawing/2014/main" id="{9EDA42EF-6E09-91B7-23A8-0F18CCC2B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Freeform 198">
              <a:extLst>
                <a:ext uri="{FF2B5EF4-FFF2-40B4-BE49-F238E27FC236}">
                  <a16:creationId xmlns:a16="http://schemas.microsoft.com/office/drawing/2014/main" id="{D2C9C98D-8ECF-CDD2-6266-17ADB94D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Rectangle 199">
              <a:extLst>
                <a:ext uri="{FF2B5EF4-FFF2-40B4-BE49-F238E27FC236}">
                  <a16:creationId xmlns:a16="http://schemas.microsoft.com/office/drawing/2014/main" id="{D87EF888-9A34-EFEB-E1FE-5C8D2D67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Freeform 200">
              <a:extLst>
                <a:ext uri="{FF2B5EF4-FFF2-40B4-BE49-F238E27FC236}">
                  <a16:creationId xmlns:a16="http://schemas.microsoft.com/office/drawing/2014/main" id="{42981F5C-87FC-BA90-EF92-49135F224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201">
              <a:extLst>
                <a:ext uri="{FF2B5EF4-FFF2-40B4-BE49-F238E27FC236}">
                  <a16:creationId xmlns:a16="http://schemas.microsoft.com/office/drawing/2014/main" id="{1E9BA0EF-57C9-2F75-47BD-8FD2461AF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10FD646E-FB26-8B68-A97C-3BDD58BEA92E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3" name="Oval 187">
              <a:extLst>
                <a:ext uri="{FF2B5EF4-FFF2-40B4-BE49-F238E27FC236}">
                  <a16:creationId xmlns:a16="http://schemas.microsoft.com/office/drawing/2014/main" id="{1AA384F7-0849-2864-C8BF-A905FFD1B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Oval 188">
              <a:extLst>
                <a:ext uri="{FF2B5EF4-FFF2-40B4-BE49-F238E27FC236}">
                  <a16:creationId xmlns:a16="http://schemas.microsoft.com/office/drawing/2014/main" id="{3A0EB29D-1932-946C-6774-9310AF236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Oval 189">
              <a:extLst>
                <a:ext uri="{FF2B5EF4-FFF2-40B4-BE49-F238E27FC236}">
                  <a16:creationId xmlns:a16="http://schemas.microsoft.com/office/drawing/2014/main" id="{C862C0DB-F64D-7E02-89FA-31777D79D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Freeform 190">
              <a:extLst>
                <a:ext uri="{FF2B5EF4-FFF2-40B4-BE49-F238E27FC236}">
                  <a16:creationId xmlns:a16="http://schemas.microsoft.com/office/drawing/2014/main" id="{B31718E4-7454-AB72-2A63-478C19ACE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191">
              <a:extLst>
                <a:ext uri="{FF2B5EF4-FFF2-40B4-BE49-F238E27FC236}">
                  <a16:creationId xmlns:a16="http://schemas.microsoft.com/office/drawing/2014/main" id="{03ABF54E-3F2C-88E9-28C8-E453FC703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2">
              <a:extLst>
                <a:ext uri="{FF2B5EF4-FFF2-40B4-BE49-F238E27FC236}">
                  <a16:creationId xmlns:a16="http://schemas.microsoft.com/office/drawing/2014/main" id="{F4BFDD45-6B02-3361-53A5-E176BE2A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19" name="Graphic 1118" descr="Badge Question Mark outline">
            <a:extLst>
              <a:ext uri="{FF2B5EF4-FFF2-40B4-BE49-F238E27FC236}">
                <a16:creationId xmlns:a16="http://schemas.microsoft.com/office/drawing/2014/main" id="{038DDA5C-5941-7089-CC25-A74B59326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0" name="Graphic 1119" descr="Customer review outline">
            <a:extLst>
              <a:ext uri="{FF2B5EF4-FFF2-40B4-BE49-F238E27FC236}">
                <a16:creationId xmlns:a16="http://schemas.microsoft.com/office/drawing/2014/main" id="{2951FC7D-F7EB-BA5C-9DDD-1409D82FC4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5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9</a:t>
            </a:r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09360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Wrangling (Dataset #1)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019090" y="1872434"/>
            <a:ext cx="2494708" cy="2378019"/>
            <a:chOff x="9001650" y="1953957"/>
            <a:chExt cx="2494708" cy="237801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Created a cache to reduce run time from 90 minutes to &lt; 1 minute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38748F-D32E-74EA-8424-CCD57A5A04F5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the audio features of particular artists change over time? (Spotify &amp; last.fm APIs)</a:t>
            </a:r>
          </a:p>
        </p:txBody>
      </p:sp>
      <p:pic>
        <p:nvPicPr>
          <p:cNvPr id="29" name="Picture 2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524ECF-89F6-2257-B75A-0FC7E2253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34" y="1579405"/>
            <a:ext cx="4505958" cy="3120009"/>
          </a:xfrm>
          <a:prstGeom prst="rect">
            <a:avLst/>
          </a:prstGeom>
        </p:spPr>
      </p:pic>
      <p:sp>
        <p:nvSpPr>
          <p:cNvPr id="33" name="Rectangle: Single Corner Rounded 52">
            <a:extLst>
              <a:ext uri="{FF2B5EF4-FFF2-40B4-BE49-F238E27FC236}">
                <a16:creationId xmlns:a16="http://schemas.microsoft.com/office/drawing/2014/main" id="{4CF035C3-BBBB-F6AC-52E6-B193EB358BBD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8F78A-2511-494D-9E40-31CEFD8C3519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C32A6-5D9F-7D90-0DD0-21F0601B20A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15DD94-9BC1-746D-7D5D-C371EC1F37EC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687452-FF92-4326-570F-3B2520256888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1E34E40-5062-33CC-8CC1-30D42853279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83D1900-9565-9911-2185-B8E364730A1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A54BEE88-5B45-A79F-B94B-9292DA549B5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89CF4E3C-76DB-6398-646C-603797E7AD60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3" name="Freeform 90">
              <a:extLst>
                <a:ext uri="{FF2B5EF4-FFF2-40B4-BE49-F238E27FC236}">
                  <a16:creationId xmlns:a16="http://schemas.microsoft.com/office/drawing/2014/main" id="{B654B0A1-C08E-0C57-6BEC-1B899033A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Line 91">
              <a:extLst>
                <a:ext uri="{FF2B5EF4-FFF2-40B4-BE49-F238E27FC236}">
                  <a16:creationId xmlns:a16="http://schemas.microsoft.com/office/drawing/2014/main" id="{DB4D4564-6CFF-0CF9-5771-E2C56AA6EC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92">
              <a:extLst>
                <a:ext uri="{FF2B5EF4-FFF2-40B4-BE49-F238E27FC236}">
                  <a16:creationId xmlns:a16="http://schemas.microsoft.com/office/drawing/2014/main" id="{0B2CE65E-51FE-9507-CC63-E97FE0A17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Oval 93">
              <a:extLst>
                <a:ext uri="{FF2B5EF4-FFF2-40B4-BE49-F238E27FC236}">
                  <a16:creationId xmlns:a16="http://schemas.microsoft.com/office/drawing/2014/main" id="{4EBD46C8-5AEF-1900-3411-EBC31C81C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Line 94">
              <a:extLst>
                <a:ext uri="{FF2B5EF4-FFF2-40B4-BE49-F238E27FC236}">
                  <a16:creationId xmlns:a16="http://schemas.microsoft.com/office/drawing/2014/main" id="{3AD9B932-730F-1068-8319-A6D663FC4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Freeform 95">
              <a:extLst>
                <a:ext uri="{FF2B5EF4-FFF2-40B4-BE49-F238E27FC236}">
                  <a16:creationId xmlns:a16="http://schemas.microsoft.com/office/drawing/2014/main" id="{A7D87BB7-45FC-CCCC-C2B8-6F8952982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DAD5A242-17D3-45D5-27B6-6E9CECC307A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56" name="Rectangle 80">
              <a:extLst>
                <a:ext uri="{FF2B5EF4-FFF2-40B4-BE49-F238E27FC236}">
                  <a16:creationId xmlns:a16="http://schemas.microsoft.com/office/drawing/2014/main" id="{02452435-3697-E587-7B6F-137DDC894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Rectangle 81">
              <a:extLst>
                <a:ext uri="{FF2B5EF4-FFF2-40B4-BE49-F238E27FC236}">
                  <a16:creationId xmlns:a16="http://schemas.microsoft.com/office/drawing/2014/main" id="{ECD9D591-2A36-EFD2-1157-6CEFB3F64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2">
              <a:extLst>
                <a:ext uri="{FF2B5EF4-FFF2-40B4-BE49-F238E27FC236}">
                  <a16:creationId xmlns:a16="http://schemas.microsoft.com/office/drawing/2014/main" id="{B26D354A-34D8-603E-EF09-F5B4B424F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3">
              <a:extLst>
                <a:ext uri="{FF2B5EF4-FFF2-40B4-BE49-F238E27FC236}">
                  <a16:creationId xmlns:a16="http://schemas.microsoft.com/office/drawing/2014/main" id="{AC6FBBDD-89B1-B718-D67B-4E1C15171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4">
              <a:extLst>
                <a:ext uri="{FF2B5EF4-FFF2-40B4-BE49-F238E27FC236}">
                  <a16:creationId xmlns:a16="http://schemas.microsoft.com/office/drawing/2014/main" id="{DC58A46C-423B-70C1-44CB-20C8BB426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5">
              <a:extLst>
                <a:ext uri="{FF2B5EF4-FFF2-40B4-BE49-F238E27FC236}">
                  <a16:creationId xmlns:a16="http://schemas.microsoft.com/office/drawing/2014/main" id="{AA6EE766-840F-078C-8B22-13F5715CC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A5842BFB-ECD1-D107-89CF-42CDF5DEEAA3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7" name="Freeform 244">
              <a:extLst>
                <a:ext uri="{FF2B5EF4-FFF2-40B4-BE49-F238E27FC236}">
                  <a16:creationId xmlns:a16="http://schemas.microsoft.com/office/drawing/2014/main" id="{27A7B4AB-72B7-7E5F-BDDA-BCBEC65D8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Freeform 245">
              <a:extLst>
                <a:ext uri="{FF2B5EF4-FFF2-40B4-BE49-F238E27FC236}">
                  <a16:creationId xmlns:a16="http://schemas.microsoft.com/office/drawing/2014/main" id="{1262F54A-192E-284B-CEEC-63BD86060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Line 246">
              <a:extLst>
                <a:ext uri="{FF2B5EF4-FFF2-40B4-BE49-F238E27FC236}">
                  <a16:creationId xmlns:a16="http://schemas.microsoft.com/office/drawing/2014/main" id="{6CE21F27-B013-5F23-538C-B82A9A85E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47">
              <a:extLst>
                <a:ext uri="{FF2B5EF4-FFF2-40B4-BE49-F238E27FC236}">
                  <a16:creationId xmlns:a16="http://schemas.microsoft.com/office/drawing/2014/main" id="{59A7DA4C-8740-562C-17D8-67747CA64E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8">
              <a:extLst>
                <a:ext uri="{FF2B5EF4-FFF2-40B4-BE49-F238E27FC236}">
                  <a16:creationId xmlns:a16="http://schemas.microsoft.com/office/drawing/2014/main" id="{36580072-FAC2-3101-C465-4E92ABFBE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9">
              <a:extLst>
                <a:ext uri="{FF2B5EF4-FFF2-40B4-BE49-F238E27FC236}">
                  <a16:creationId xmlns:a16="http://schemas.microsoft.com/office/drawing/2014/main" id="{C3D8B295-23EA-B624-25CC-E60AFF965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50">
              <a:extLst>
                <a:ext uri="{FF2B5EF4-FFF2-40B4-BE49-F238E27FC236}">
                  <a16:creationId xmlns:a16="http://schemas.microsoft.com/office/drawing/2014/main" id="{5A81ACC6-8C00-87F4-E622-3F1024CFA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51">
              <a:extLst>
                <a:ext uri="{FF2B5EF4-FFF2-40B4-BE49-F238E27FC236}">
                  <a16:creationId xmlns:a16="http://schemas.microsoft.com/office/drawing/2014/main" id="{00DC4BA9-AE10-9568-D354-575A7BD3A4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2">
              <a:extLst>
                <a:ext uri="{FF2B5EF4-FFF2-40B4-BE49-F238E27FC236}">
                  <a16:creationId xmlns:a16="http://schemas.microsoft.com/office/drawing/2014/main" id="{2A537F7C-1FF5-EC95-2DB4-E872AE12CE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5F6BF22-2500-FEF4-D642-AAAE8F807654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AA280292-6EEB-565F-293A-391EA405F7C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520142A2-C6EE-4399-CE74-875D39E8369B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9" name="Picture 1088" descr="Shape&#10;&#10;Description automatically generated with low confidence">
            <a:extLst>
              <a:ext uri="{FF2B5EF4-FFF2-40B4-BE49-F238E27FC236}">
                <a16:creationId xmlns:a16="http://schemas.microsoft.com/office/drawing/2014/main" id="{441FABBD-73E3-B44C-7001-30DF26EA80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CA84047B-1901-1AE0-15DD-2A14D3590D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1" name="Freeform 5">
              <a:extLst>
                <a:ext uri="{FF2B5EF4-FFF2-40B4-BE49-F238E27FC236}">
                  <a16:creationId xmlns:a16="http://schemas.microsoft.com/office/drawing/2014/main" id="{A92DB397-E036-ADBC-2805-BF10A148C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Freeform 6">
              <a:extLst>
                <a:ext uri="{FF2B5EF4-FFF2-40B4-BE49-F238E27FC236}">
                  <a16:creationId xmlns:a16="http://schemas.microsoft.com/office/drawing/2014/main" id="{7F1B0C24-3679-BB2F-CF2F-C84432F4A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Line 7">
              <a:extLst>
                <a:ext uri="{FF2B5EF4-FFF2-40B4-BE49-F238E27FC236}">
                  <a16:creationId xmlns:a16="http://schemas.microsoft.com/office/drawing/2014/main" id="{AE36928F-6691-2FB4-8D33-6DC16A798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8">
              <a:extLst>
                <a:ext uri="{FF2B5EF4-FFF2-40B4-BE49-F238E27FC236}">
                  <a16:creationId xmlns:a16="http://schemas.microsoft.com/office/drawing/2014/main" id="{95CB3C44-71BD-CC6E-980A-F02C25EA9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9">
              <a:extLst>
                <a:ext uri="{FF2B5EF4-FFF2-40B4-BE49-F238E27FC236}">
                  <a16:creationId xmlns:a16="http://schemas.microsoft.com/office/drawing/2014/main" id="{A2D3F3D1-6DDB-C2D0-142A-2449FFCC7B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10">
              <a:extLst>
                <a:ext uri="{FF2B5EF4-FFF2-40B4-BE49-F238E27FC236}">
                  <a16:creationId xmlns:a16="http://schemas.microsoft.com/office/drawing/2014/main" id="{5E4110D1-3EA6-0318-31A2-C13D0D635A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1">
              <a:extLst>
                <a:ext uri="{FF2B5EF4-FFF2-40B4-BE49-F238E27FC236}">
                  <a16:creationId xmlns:a16="http://schemas.microsoft.com/office/drawing/2014/main" id="{BDCFBE52-B4CF-81D7-8B8B-20157412A3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2">
              <a:extLst>
                <a:ext uri="{FF2B5EF4-FFF2-40B4-BE49-F238E27FC236}">
                  <a16:creationId xmlns:a16="http://schemas.microsoft.com/office/drawing/2014/main" id="{624651D2-1E8F-FA7E-7BA1-7CE4302014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3">
              <a:extLst>
                <a:ext uri="{FF2B5EF4-FFF2-40B4-BE49-F238E27FC236}">
                  <a16:creationId xmlns:a16="http://schemas.microsoft.com/office/drawing/2014/main" id="{092227BC-7BDE-465D-D143-EF765844D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4">
              <a:extLst>
                <a:ext uri="{FF2B5EF4-FFF2-40B4-BE49-F238E27FC236}">
                  <a16:creationId xmlns:a16="http://schemas.microsoft.com/office/drawing/2014/main" id="{479FFD69-27EC-E091-4793-2085A2F776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5">
              <a:extLst>
                <a:ext uri="{FF2B5EF4-FFF2-40B4-BE49-F238E27FC236}">
                  <a16:creationId xmlns:a16="http://schemas.microsoft.com/office/drawing/2014/main" id="{596EB1BC-98B1-7D89-F380-91105BDED6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6">
              <a:extLst>
                <a:ext uri="{FF2B5EF4-FFF2-40B4-BE49-F238E27FC236}">
                  <a16:creationId xmlns:a16="http://schemas.microsoft.com/office/drawing/2014/main" id="{32BB6FF6-90E8-D5AE-6874-E5783757C2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7">
              <a:extLst>
                <a:ext uri="{FF2B5EF4-FFF2-40B4-BE49-F238E27FC236}">
                  <a16:creationId xmlns:a16="http://schemas.microsoft.com/office/drawing/2014/main" id="{B7EAE30F-952C-D512-753E-28780CA0F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4" name="TextBox 1103">
            <a:extLst>
              <a:ext uri="{FF2B5EF4-FFF2-40B4-BE49-F238E27FC236}">
                <a16:creationId xmlns:a16="http://schemas.microsoft.com/office/drawing/2014/main" id="{83D3D9BE-2611-8B3D-9DEA-590062440609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6374D84A-51E5-9A32-A040-BF77B4D67825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7EFEAF3E-6D28-68C5-BF8E-5D805C93508C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7" name="Freeform 197">
              <a:extLst>
                <a:ext uri="{FF2B5EF4-FFF2-40B4-BE49-F238E27FC236}">
                  <a16:creationId xmlns:a16="http://schemas.microsoft.com/office/drawing/2014/main" id="{F79AB3A7-55E1-AD8B-A35C-F177A7CF1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Freeform 198">
              <a:extLst>
                <a:ext uri="{FF2B5EF4-FFF2-40B4-BE49-F238E27FC236}">
                  <a16:creationId xmlns:a16="http://schemas.microsoft.com/office/drawing/2014/main" id="{286AE87D-0DF8-B8A0-96B0-266498FB9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Rectangle 199">
              <a:extLst>
                <a:ext uri="{FF2B5EF4-FFF2-40B4-BE49-F238E27FC236}">
                  <a16:creationId xmlns:a16="http://schemas.microsoft.com/office/drawing/2014/main" id="{ADF5E879-7761-C754-6D11-D7907691E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Freeform 200">
              <a:extLst>
                <a:ext uri="{FF2B5EF4-FFF2-40B4-BE49-F238E27FC236}">
                  <a16:creationId xmlns:a16="http://schemas.microsoft.com/office/drawing/2014/main" id="{37C68606-51AC-B715-42EA-38201389C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201">
              <a:extLst>
                <a:ext uri="{FF2B5EF4-FFF2-40B4-BE49-F238E27FC236}">
                  <a16:creationId xmlns:a16="http://schemas.microsoft.com/office/drawing/2014/main" id="{08B2791B-540C-4CB7-49B1-925A2F1EC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CB4C6835-42B2-5EE0-2259-C9EF8DE5CE38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3" name="Oval 187">
              <a:extLst>
                <a:ext uri="{FF2B5EF4-FFF2-40B4-BE49-F238E27FC236}">
                  <a16:creationId xmlns:a16="http://schemas.microsoft.com/office/drawing/2014/main" id="{E218B95F-2E35-1072-4CB0-0C5078F20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Oval 188">
              <a:extLst>
                <a:ext uri="{FF2B5EF4-FFF2-40B4-BE49-F238E27FC236}">
                  <a16:creationId xmlns:a16="http://schemas.microsoft.com/office/drawing/2014/main" id="{B512A8CE-EF87-7842-A803-B8286D126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Oval 189">
              <a:extLst>
                <a:ext uri="{FF2B5EF4-FFF2-40B4-BE49-F238E27FC236}">
                  <a16:creationId xmlns:a16="http://schemas.microsoft.com/office/drawing/2014/main" id="{9A238C80-CFB1-FEAB-C0DA-AA5730A8A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Freeform 190">
              <a:extLst>
                <a:ext uri="{FF2B5EF4-FFF2-40B4-BE49-F238E27FC236}">
                  <a16:creationId xmlns:a16="http://schemas.microsoft.com/office/drawing/2014/main" id="{27DF3EC6-FCAC-2EF8-D081-6FD76FEBE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191">
              <a:extLst>
                <a:ext uri="{FF2B5EF4-FFF2-40B4-BE49-F238E27FC236}">
                  <a16:creationId xmlns:a16="http://schemas.microsoft.com/office/drawing/2014/main" id="{9978B0BA-7B0D-6FDA-044E-605B0B087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2">
              <a:extLst>
                <a:ext uri="{FF2B5EF4-FFF2-40B4-BE49-F238E27FC236}">
                  <a16:creationId xmlns:a16="http://schemas.microsoft.com/office/drawing/2014/main" id="{18E0BC15-206E-6E6C-5E4A-AC2FF5F1D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19" name="Graphic 1118" descr="Badge Question Mark outline">
            <a:extLst>
              <a:ext uri="{FF2B5EF4-FFF2-40B4-BE49-F238E27FC236}">
                <a16:creationId xmlns:a16="http://schemas.microsoft.com/office/drawing/2014/main" id="{86E4953B-58F6-7A8C-7746-5D9D89F88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0" name="Graphic 1119" descr="Customer review outline">
            <a:extLst>
              <a:ext uri="{FF2B5EF4-FFF2-40B4-BE49-F238E27FC236}">
                <a16:creationId xmlns:a16="http://schemas.microsoft.com/office/drawing/2014/main" id="{0DA7E213-E1CB-48CF-954D-55840A5E05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2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12</a:t>
            </a:r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09360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Wrangling (Dataset #2)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019090" y="1872434"/>
            <a:ext cx="2494708" cy="3376199"/>
            <a:chOff x="9001650" y="1953957"/>
            <a:chExt cx="2494708" cy="33761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tIns="45720" rIns="0" bIns="4572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Segoe UI"/>
                  <a:cs typeface="Segoe UI"/>
                </a:rPr>
                <a:t>Audio features of Top 50 songs in a country displayed in a pandas </a:t>
              </a:r>
              <a:r>
                <a:rPr lang="en-US" sz="1600" b="1" dirty="0" err="1">
                  <a:solidFill>
                    <a:schemeClr val="bg1"/>
                  </a:solidFill>
                  <a:latin typeface="Segoe UI"/>
                  <a:cs typeface="Segoe UI"/>
                </a:rPr>
                <a:t>DataFrame</a:t>
              </a:r>
              <a:r>
                <a:rPr lang="en-US" sz="1600" b="1" dirty="0">
                  <a:solidFill>
                    <a:schemeClr val="bg1"/>
                  </a:solidFill>
                  <a:latin typeface="Segoe UI"/>
                  <a:cs typeface="Segoe UI"/>
                </a:rPr>
                <a:t> 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4419061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BA71164-1206-D3BF-3DF7-E6A94ACE4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845" y="1473644"/>
            <a:ext cx="5030636" cy="31755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438748F-D32E-74EA-8424-CCD57A5A04F5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geographic distribution of popular audio features? (Spotify API) </a:t>
            </a:r>
          </a:p>
        </p:txBody>
      </p:sp>
      <p:sp>
        <p:nvSpPr>
          <p:cNvPr id="38" name="Rectangle: Single Corner Rounded 52">
            <a:extLst>
              <a:ext uri="{FF2B5EF4-FFF2-40B4-BE49-F238E27FC236}">
                <a16:creationId xmlns:a16="http://schemas.microsoft.com/office/drawing/2014/main" id="{83CBDDF9-07EB-95CB-3B1F-5FD153BBC176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1261A8-A87C-A0AE-B120-50C22A6D80C8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613BF9-269E-AE3D-00AC-D0079E36F577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41EEDAD5-BB02-904A-A6D9-AC5B3ECCAD4B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81CC9A5D-54CA-CF62-5F5C-58EF70CF7203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A806E609-DF57-20C5-232E-5A6D78D5AAB6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9485A93F-9908-2AC9-AB8B-DEEF51649D5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DB60F0E4-D540-7529-E626-9EBCD216BCB1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302BE125-86D3-8AC2-28C4-A9C78A1760F2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5" name="Freeform 90">
              <a:extLst>
                <a:ext uri="{FF2B5EF4-FFF2-40B4-BE49-F238E27FC236}">
                  <a16:creationId xmlns:a16="http://schemas.microsoft.com/office/drawing/2014/main" id="{B890F2E4-EC91-960D-C82F-99DC1E7A5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Line 91">
              <a:extLst>
                <a:ext uri="{FF2B5EF4-FFF2-40B4-BE49-F238E27FC236}">
                  <a16:creationId xmlns:a16="http://schemas.microsoft.com/office/drawing/2014/main" id="{174E7F0B-FAD9-FE8C-0FAF-B3E6EB628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Line 92">
              <a:extLst>
                <a:ext uri="{FF2B5EF4-FFF2-40B4-BE49-F238E27FC236}">
                  <a16:creationId xmlns:a16="http://schemas.microsoft.com/office/drawing/2014/main" id="{8ABEEF36-B8ED-86E5-209D-3BC100649B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Oval 93">
              <a:extLst>
                <a:ext uri="{FF2B5EF4-FFF2-40B4-BE49-F238E27FC236}">
                  <a16:creationId xmlns:a16="http://schemas.microsoft.com/office/drawing/2014/main" id="{303320B0-6262-2B33-F9B1-3F3F0E66E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Line 94">
              <a:extLst>
                <a:ext uri="{FF2B5EF4-FFF2-40B4-BE49-F238E27FC236}">
                  <a16:creationId xmlns:a16="http://schemas.microsoft.com/office/drawing/2014/main" id="{E46C2025-F7D6-7574-EF5B-1017791171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Freeform 95">
              <a:extLst>
                <a:ext uri="{FF2B5EF4-FFF2-40B4-BE49-F238E27FC236}">
                  <a16:creationId xmlns:a16="http://schemas.microsoft.com/office/drawing/2014/main" id="{095CED70-7FD3-651D-7BBF-31713E0DA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D3E6F940-EA49-B9E9-9C9D-7C992F52CE8E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61" name="Rectangle 80">
              <a:extLst>
                <a:ext uri="{FF2B5EF4-FFF2-40B4-BE49-F238E27FC236}">
                  <a16:creationId xmlns:a16="http://schemas.microsoft.com/office/drawing/2014/main" id="{459D936D-59D7-5BEC-033F-A0420462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E3E4CF6C-41CA-AC43-87E8-1C9BE7BB3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2">
              <a:extLst>
                <a:ext uri="{FF2B5EF4-FFF2-40B4-BE49-F238E27FC236}">
                  <a16:creationId xmlns:a16="http://schemas.microsoft.com/office/drawing/2014/main" id="{C6A3813F-F4A5-5E58-514C-D78F169E6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3">
              <a:extLst>
                <a:ext uri="{FF2B5EF4-FFF2-40B4-BE49-F238E27FC236}">
                  <a16:creationId xmlns:a16="http://schemas.microsoft.com/office/drawing/2014/main" id="{850F1B82-BC70-F03B-8AD2-40E50CB84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4">
              <a:extLst>
                <a:ext uri="{FF2B5EF4-FFF2-40B4-BE49-F238E27FC236}">
                  <a16:creationId xmlns:a16="http://schemas.microsoft.com/office/drawing/2014/main" id="{F407729A-9BCE-4613-C1C2-131BE630D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5">
              <a:extLst>
                <a:ext uri="{FF2B5EF4-FFF2-40B4-BE49-F238E27FC236}">
                  <a16:creationId xmlns:a16="http://schemas.microsoft.com/office/drawing/2014/main" id="{FC19D586-D8A9-79ED-4117-F9066BAA0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2BC909E2-4146-FCC8-2C8E-D87E4BE1F2CF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9" name="Freeform 244">
              <a:extLst>
                <a:ext uri="{FF2B5EF4-FFF2-40B4-BE49-F238E27FC236}">
                  <a16:creationId xmlns:a16="http://schemas.microsoft.com/office/drawing/2014/main" id="{356CFF4E-A9CD-7D44-9FE3-4A0BCC507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Freeform 245">
              <a:extLst>
                <a:ext uri="{FF2B5EF4-FFF2-40B4-BE49-F238E27FC236}">
                  <a16:creationId xmlns:a16="http://schemas.microsoft.com/office/drawing/2014/main" id="{75CDEBD9-CABB-C51A-7EB2-69970CFF1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6">
              <a:extLst>
                <a:ext uri="{FF2B5EF4-FFF2-40B4-BE49-F238E27FC236}">
                  <a16:creationId xmlns:a16="http://schemas.microsoft.com/office/drawing/2014/main" id="{78873C8F-6282-C8A3-374E-56D37A2855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7">
              <a:extLst>
                <a:ext uri="{FF2B5EF4-FFF2-40B4-BE49-F238E27FC236}">
                  <a16:creationId xmlns:a16="http://schemas.microsoft.com/office/drawing/2014/main" id="{5CD15B06-4DC0-1E30-0A91-FEBA06EA18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8">
              <a:extLst>
                <a:ext uri="{FF2B5EF4-FFF2-40B4-BE49-F238E27FC236}">
                  <a16:creationId xmlns:a16="http://schemas.microsoft.com/office/drawing/2014/main" id="{223E2842-E93A-0457-45ED-9F1502C07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49">
              <a:extLst>
                <a:ext uri="{FF2B5EF4-FFF2-40B4-BE49-F238E27FC236}">
                  <a16:creationId xmlns:a16="http://schemas.microsoft.com/office/drawing/2014/main" id="{5B63732E-F1EF-0EF8-40F6-C457E45B7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0">
              <a:extLst>
                <a:ext uri="{FF2B5EF4-FFF2-40B4-BE49-F238E27FC236}">
                  <a16:creationId xmlns:a16="http://schemas.microsoft.com/office/drawing/2014/main" id="{439BE6C8-E08A-E9D4-7D10-7569622C9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1">
              <a:extLst>
                <a:ext uri="{FF2B5EF4-FFF2-40B4-BE49-F238E27FC236}">
                  <a16:creationId xmlns:a16="http://schemas.microsoft.com/office/drawing/2014/main" id="{59E5F25D-BDBD-CBD3-2B56-F25875774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Line 252">
              <a:extLst>
                <a:ext uri="{FF2B5EF4-FFF2-40B4-BE49-F238E27FC236}">
                  <a16:creationId xmlns:a16="http://schemas.microsoft.com/office/drawing/2014/main" id="{E65E8AF9-CF50-8F96-7BF0-BF971AF5D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8" name="TextBox 1087">
            <a:extLst>
              <a:ext uri="{FF2B5EF4-FFF2-40B4-BE49-F238E27FC236}">
                <a16:creationId xmlns:a16="http://schemas.microsoft.com/office/drawing/2014/main" id="{86F7E8AA-A9FB-FF6E-8862-BFFBA7E7CFF8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78BE5E36-758F-3DBD-E281-DC3883F9791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D67F4AE1-AF69-477E-0E31-955189109D85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1" name="Picture 1090" descr="Shape&#10;&#10;Description automatically generated with low confidence">
            <a:extLst>
              <a:ext uri="{FF2B5EF4-FFF2-40B4-BE49-F238E27FC236}">
                <a16:creationId xmlns:a16="http://schemas.microsoft.com/office/drawing/2014/main" id="{B9833EDB-6BF2-5D21-C60F-31BED89EA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20BFE4E6-79D4-8246-7224-F1A7CAE8AF38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3" name="Freeform 5">
              <a:extLst>
                <a:ext uri="{FF2B5EF4-FFF2-40B4-BE49-F238E27FC236}">
                  <a16:creationId xmlns:a16="http://schemas.microsoft.com/office/drawing/2014/main" id="{88210BF7-F1DC-DD76-E84D-93C4CA714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Freeform 6">
              <a:extLst>
                <a:ext uri="{FF2B5EF4-FFF2-40B4-BE49-F238E27FC236}">
                  <a16:creationId xmlns:a16="http://schemas.microsoft.com/office/drawing/2014/main" id="{2D2AC226-BE88-9E3B-7AA9-7964BD822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7">
              <a:extLst>
                <a:ext uri="{FF2B5EF4-FFF2-40B4-BE49-F238E27FC236}">
                  <a16:creationId xmlns:a16="http://schemas.microsoft.com/office/drawing/2014/main" id="{8381AF1A-2E8C-BE97-EAE2-0FAE4521D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8">
              <a:extLst>
                <a:ext uri="{FF2B5EF4-FFF2-40B4-BE49-F238E27FC236}">
                  <a16:creationId xmlns:a16="http://schemas.microsoft.com/office/drawing/2014/main" id="{57AE76DF-6E93-2AF9-FEC8-4A0D4C90D8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9">
              <a:extLst>
                <a:ext uri="{FF2B5EF4-FFF2-40B4-BE49-F238E27FC236}">
                  <a16:creationId xmlns:a16="http://schemas.microsoft.com/office/drawing/2014/main" id="{2C2A998D-6A05-D9B2-F059-78EE3B37B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0">
              <a:extLst>
                <a:ext uri="{FF2B5EF4-FFF2-40B4-BE49-F238E27FC236}">
                  <a16:creationId xmlns:a16="http://schemas.microsoft.com/office/drawing/2014/main" id="{D4C18297-A856-6404-FC1B-010AA7ED1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1">
              <a:extLst>
                <a:ext uri="{FF2B5EF4-FFF2-40B4-BE49-F238E27FC236}">
                  <a16:creationId xmlns:a16="http://schemas.microsoft.com/office/drawing/2014/main" id="{C525E65A-00C7-47AC-F873-CB94E2145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2">
              <a:extLst>
                <a:ext uri="{FF2B5EF4-FFF2-40B4-BE49-F238E27FC236}">
                  <a16:creationId xmlns:a16="http://schemas.microsoft.com/office/drawing/2014/main" id="{3044C272-5375-4BA5-D1A7-9D2BAA34F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3">
              <a:extLst>
                <a:ext uri="{FF2B5EF4-FFF2-40B4-BE49-F238E27FC236}">
                  <a16:creationId xmlns:a16="http://schemas.microsoft.com/office/drawing/2014/main" id="{7572122C-A39F-D28F-A9F5-A3E314D782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4">
              <a:extLst>
                <a:ext uri="{FF2B5EF4-FFF2-40B4-BE49-F238E27FC236}">
                  <a16:creationId xmlns:a16="http://schemas.microsoft.com/office/drawing/2014/main" id="{FA131FC3-F524-E5CD-8DD6-6F70FAE19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5">
              <a:extLst>
                <a:ext uri="{FF2B5EF4-FFF2-40B4-BE49-F238E27FC236}">
                  <a16:creationId xmlns:a16="http://schemas.microsoft.com/office/drawing/2014/main" id="{21D1F220-3E0C-26AA-47FA-9CE0616F12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16">
              <a:extLst>
                <a:ext uri="{FF2B5EF4-FFF2-40B4-BE49-F238E27FC236}">
                  <a16:creationId xmlns:a16="http://schemas.microsoft.com/office/drawing/2014/main" id="{4391E2C6-3D3D-35DF-2F1D-5094F34FFB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17">
              <a:extLst>
                <a:ext uri="{FF2B5EF4-FFF2-40B4-BE49-F238E27FC236}">
                  <a16:creationId xmlns:a16="http://schemas.microsoft.com/office/drawing/2014/main" id="{7711241D-2E82-97EC-1958-44F953D82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6" name="TextBox 1105">
            <a:extLst>
              <a:ext uri="{FF2B5EF4-FFF2-40B4-BE49-F238E27FC236}">
                <a16:creationId xmlns:a16="http://schemas.microsoft.com/office/drawing/2014/main" id="{B3FAF956-DE9E-EE6E-1909-7AC440E35DA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D483793A-B9FD-E1F2-1FA9-E738C4CD9577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C0D53A46-A2E1-4CF8-C7A8-E1F13B81EDE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9" name="Freeform 197">
              <a:extLst>
                <a:ext uri="{FF2B5EF4-FFF2-40B4-BE49-F238E27FC236}">
                  <a16:creationId xmlns:a16="http://schemas.microsoft.com/office/drawing/2014/main" id="{16659D0B-66C6-2F70-EB36-049501CE3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Freeform 198">
              <a:extLst>
                <a:ext uri="{FF2B5EF4-FFF2-40B4-BE49-F238E27FC236}">
                  <a16:creationId xmlns:a16="http://schemas.microsoft.com/office/drawing/2014/main" id="{C35422F7-0418-20B1-615F-B299A65A0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Rectangle 199">
              <a:extLst>
                <a:ext uri="{FF2B5EF4-FFF2-40B4-BE49-F238E27FC236}">
                  <a16:creationId xmlns:a16="http://schemas.microsoft.com/office/drawing/2014/main" id="{87D99055-0891-7048-7671-E37D7DDB3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200">
              <a:extLst>
                <a:ext uri="{FF2B5EF4-FFF2-40B4-BE49-F238E27FC236}">
                  <a16:creationId xmlns:a16="http://schemas.microsoft.com/office/drawing/2014/main" id="{63DAA020-DF66-DE34-7B97-8D5B84BF2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Freeform 201">
              <a:extLst>
                <a:ext uri="{FF2B5EF4-FFF2-40B4-BE49-F238E27FC236}">
                  <a16:creationId xmlns:a16="http://schemas.microsoft.com/office/drawing/2014/main" id="{FEF8CCAB-5FD7-BAEF-9865-1ABC13C22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5ABBDE91-9179-8553-6ACA-98731E204B41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5" name="Oval 187">
              <a:extLst>
                <a:ext uri="{FF2B5EF4-FFF2-40B4-BE49-F238E27FC236}">
                  <a16:creationId xmlns:a16="http://schemas.microsoft.com/office/drawing/2014/main" id="{A677ADEF-F212-9244-2036-81DDE6850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188">
              <a:extLst>
                <a:ext uri="{FF2B5EF4-FFF2-40B4-BE49-F238E27FC236}">
                  <a16:creationId xmlns:a16="http://schemas.microsoft.com/office/drawing/2014/main" id="{7E4720FF-B027-28ED-59AD-C9A7DA271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Oval 189">
              <a:extLst>
                <a:ext uri="{FF2B5EF4-FFF2-40B4-BE49-F238E27FC236}">
                  <a16:creationId xmlns:a16="http://schemas.microsoft.com/office/drawing/2014/main" id="{5894FFD0-1AE9-29FD-5FD5-3C96F3BC7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0">
              <a:extLst>
                <a:ext uri="{FF2B5EF4-FFF2-40B4-BE49-F238E27FC236}">
                  <a16:creationId xmlns:a16="http://schemas.microsoft.com/office/drawing/2014/main" id="{8718EEE1-E596-BD88-6995-2B23910DD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Freeform 191">
              <a:extLst>
                <a:ext uri="{FF2B5EF4-FFF2-40B4-BE49-F238E27FC236}">
                  <a16:creationId xmlns:a16="http://schemas.microsoft.com/office/drawing/2014/main" id="{C09C694C-D2C5-887C-0E1C-6F70C6B63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Freeform 192">
              <a:extLst>
                <a:ext uri="{FF2B5EF4-FFF2-40B4-BE49-F238E27FC236}">
                  <a16:creationId xmlns:a16="http://schemas.microsoft.com/office/drawing/2014/main" id="{0B26CDA7-677C-DAE7-9831-9C8533482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21" name="Graphic 1120" descr="Badge Question Mark outline">
            <a:extLst>
              <a:ext uri="{FF2B5EF4-FFF2-40B4-BE49-F238E27FC236}">
                <a16:creationId xmlns:a16="http://schemas.microsoft.com/office/drawing/2014/main" id="{BE273A73-5185-B2BE-8544-602CD9326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2" name="Graphic 1121" descr="Customer review outline">
            <a:extLst>
              <a:ext uri="{FF2B5EF4-FFF2-40B4-BE49-F238E27FC236}">
                <a16:creationId xmlns:a16="http://schemas.microsoft.com/office/drawing/2014/main" id="{7A044A54-3F18-8A1A-5571-FEE0177FAF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2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13</a:t>
            </a:r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129482"/>
            <a:ext cx="587058" cy="365125"/>
          </a:xfrm>
        </p:spPr>
        <p:txBody>
          <a:bodyPr/>
          <a:lstStyle/>
          <a:p>
            <a:pPr algn="ctr"/>
            <a:endParaRPr lang="en-US" sz="1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13169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Processing (Dataset #2)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7339226" y="1403036"/>
            <a:ext cx="4174572" cy="2847416"/>
            <a:chOff x="7321786" y="1427164"/>
            <a:chExt cx="4174572" cy="29048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7321786" y="1427164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.mean() method to get mean values in one country in the form of a pandas series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BB4150B-84B8-AC25-A335-85F60D803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946" y="1402152"/>
            <a:ext cx="3341254" cy="334356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F6CBD13-1AC3-F722-B1E3-E3A11F7CA3C6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geographic distribution of popular audio features? (Spotify API) </a:t>
            </a:r>
          </a:p>
        </p:txBody>
      </p:sp>
      <p:sp>
        <p:nvSpPr>
          <p:cNvPr id="37" name="Rectangle: Single Corner Rounded 52">
            <a:extLst>
              <a:ext uri="{FF2B5EF4-FFF2-40B4-BE49-F238E27FC236}">
                <a16:creationId xmlns:a16="http://schemas.microsoft.com/office/drawing/2014/main" id="{50859B59-1174-17A2-60EB-55247CB2450D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B48159-B27A-8CDF-9C61-C2A0C4D03B85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C0043-0E9D-06F2-0CB3-9E3CB543C18E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752604-3449-F7E9-9470-4D1B4FFB2A8D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4D5B2DE-50B9-7C1B-E6A7-ECF3CDBCB1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D7CB9437-974A-F8DE-EEFB-149BC5F68A7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CE4E1952-277D-A4B0-552B-147B193723DD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9FE28D34-CF0B-4A21-6BB4-8E66FCF2A1C4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75609AA-DDA9-C509-87E3-06D61768D05F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4" name="Freeform 90">
              <a:extLst>
                <a:ext uri="{FF2B5EF4-FFF2-40B4-BE49-F238E27FC236}">
                  <a16:creationId xmlns:a16="http://schemas.microsoft.com/office/drawing/2014/main" id="{4F5F5C58-893C-A0E6-CAAC-FF1C4D902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91">
              <a:extLst>
                <a:ext uri="{FF2B5EF4-FFF2-40B4-BE49-F238E27FC236}">
                  <a16:creationId xmlns:a16="http://schemas.microsoft.com/office/drawing/2014/main" id="{72D980F1-F2CA-1F5C-66DA-02D580855C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Line 92">
              <a:extLst>
                <a:ext uri="{FF2B5EF4-FFF2-40B4-BE49-F238E27FC236}">
                  <a16:creationId xmlns:a16="http://schemas.microsoft.com/office/drawing/2014/main" id="{DAD4477F-6065-52A2-DB9D-61B2AF178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Oval 93">
              <a:extLst>
                <a:ext uri="{FF2B5EF4-FFF2-40B4-BE49-F238E27FC236}">
                  <a16:creationId xmlns:a16="http://schemas.microsoft.com/office/drawing/2014/main" id="{F0264203-0C88-693E-8E36-CC2750B85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Line 94">
              <a:extLst>
                <a:ext uri="{FF2B5EF4-FFF2-40B4-BE49-F238E27FC236}">
                  <a16:creationId xmlns:a16="http://schemas.microsoft.com/office/drawing/2014/main" id="{3A7871C8-3A5B-94C2-6D71-5B620F040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Freeform 95">
              <a:extLst>
                <a:ext uri="{FF2B5EF4-FFF2-40B4-BE49-F238E27FC236}">
                  <a16:creationId xmlns:a16="http://schemas.microsoft.com/office/drawing/2014/main" id="{91586901-19BE-AAF8-FEF6-46B2706ED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C5F7B16A-776C-E574-FCFC-1057CA03EF3C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57" name="Rectangle 80">
              <a:extLst>
                <a:ext uri="{FF2B5EF4-FFF2-40B4-BE49-F238E27FC236}">
                  <a16:creationId xmlns:a16="http://schemas.microsoft.com/office/drawing/2014/main" id="{BB15F6B0-40BD-FE15-1F75-EBFD34018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1">
              <a:extLst>
                <a:ext uri="{FF2B5EF4-FFF2-40B4-BE49-F238E27FC236}">
                  <a16:creationId xmlns:a16="http://schemas.microsoft.com/office/drawing/2014/main" id="{344279B1-4704-E47C-39AF-5F4E5A439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2">
              <a:extLst>
                <a:ext uri="{FF2B5EF4-FFF2-40B4-BE49-F238E27FC236}">
                  <a16:creationId xmlns:a16="http://schemas.microsoft.com/office/drawing/2014/main" id="{81F00D03-2C8D-909B-F533-33036D5ED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3">
              <a:extLst>
                <a:ext uri="{FF2B5EF4-FFF2-40B4-BE49-F238E27FC236}">
                  <a16:creationId xmlns:a16="http://schemas.microsoft.com/office/drawing/2014/main" id="{F014489E-7115-075D-C889-F999F64F0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4">
              <a:extLst>
                <a:ext uri="{FF2B5EF4-FFF2-40B4-BE49-F238E27FC236}">
                  <a16:creationId xmlns:a16="http://schemas.microsoft.com/office/drawing/2014/main" id="{D0CA8BE5-4224-E941-D220-AA2C65183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5">
              <a:extLst>
                <a:ext uri="{FF2B5EF4-FFF2-40B4-BE49-F238E27FC236}">
                  <a16:creationId xmlns:a16="http://schemas.microsoft.com/office/drawing/2014/main" id="{38E2DB13-D1F8-9125-D739-3C81997AB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1D4047E2-9760-9187-52DC-BFAE3FD1CB0D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8" name="Freeform 244">
              <a:extLst>
                <a:ext uri="{FF2B5EF4-FFF2-40B4-BE49-F238E27FC236}">
                  <a16:creationId xmlns:a16="http://schemas.microsoft.com/office/drawing/2014/main" id="{D3DB1BA9-6480-C54E-0EBA-4AFFB1FE8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Freeform 245">
              <a:extLst>
                <a:ext uri="{FF2B5EF4-FFF2-40B4-BE49-F238E27FC236}">
                  <a16:creationId xmlns:a16="http://schemas.microsoft.com/office/drawing/2014/main" id="{1B1347D9-6E15-C49F-4473-A491AD729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46">
              <a:extLst>
                <a:ext uri="{FF2B5EF4-FFF2-40B4-BE49-F238E27FC236}">
                  <a16:creationId xmlns:a16="http://schemas.microsoft.com/office/drawing/2014/main" id="{7A9DF234-6702-F4F5-D205-F1E41A188D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7">
              <a:extLst>
                <a:ext uri="{FF2B5EF4-FFF2-40B4-BE49-F238E27FC236}">
                  <a16:creationId xmlns:a16="http://schemas.microsoft.com/office/drawing/2014/main" id="{70EB2011-0C5B-6025-B315-BD9BC65E15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8">
              <a:extLst>
                <a:ext uri="{FF2B5EF4-FFF2-40B4-BE49-F238E27FC236}">
                  <a16:creationId xmlns:a16="http://schemas.microsoft.com/office/drawing/2014/main" id="{EA54787D-A8B4-54B7-F367-1155510D5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9">
              <a:extLst>
                <a:ext uri="{FF2B5EF4-FFF2-40B4-BE49-F238E27FC236}">
                  <a16:creationId xmlns:a16="http://schemas.microsoft.com/office/drawing/2014/main" id="{8EF6B646-5470-C684-4683-4EC682E90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50">
              <a:extLst>
                <a:ext uri="{FF2B5EF4-FFF2-40B4-BE49-F238E27FC236}">
                  <a16:creationId xmlns:a16="http://schemas.microsoft.com/office/drawing/2014/main" id="{99AE72EE-490E-B72A-3473-B8057AAC9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1">
              <a:extLst>
                <a:ext uri="{FF2B5EF4-FFF2-40B4-BE49-F238E27FC236}">
                  <a16:creationId xmlns:a16="http://schemas.microsoft.com/office/drawing/2014/main" id="{3492E7D7-F3CA-4504-0534-D663C10438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2">
              <a:extLst>
                <a:ext uri="{FF2B5EF4-FFF2-40B4-BE49-F238E27FC236}">
                  <a16:creationId xmlns:a16="http://schemas.microsoft.com/office/drawing/2014/main" id="{64AC3D21-4E78-E038-D1DD-1E595AF31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7" name="TextBox 1086">
            <a:extLst>
              <a:ext uri="{FF2B5EF4-FFF2-40B4-BE49-F238E27FC236}">
                <a16:creationId xmlns:a16="http://schemas.microsoft.com/office/drawing/2014/main" id="{56814E31-90F8-CAEB-5B8D-32B397926038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E23C0377-7CB9-88EA-CFD8-D3383BD98744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52283C2D-D044-F1D9-5708-79B5B1FF81CA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0" name="Picture 1089" descr="Shape&#10;&#10;Description automatically generated with low confidence">
            <a:extLst>
              <a:ext uri="{FF2B5EF4-FFF2-40B4-BE49-F238E27FC236}">
                <a16:creationId xmlns:a16="http://schemas.microsoft.com/office/drawing/2014/main" id="{878619B0-9CD0-26BD-97AC-D266344E8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078984E8-550C-D33D-8F53-30F76A1F7E3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2" name="Freeform 5">
              <a:extLst>
                <a:ext uri="{FF2B5EF4-FFF2-40B4-BE49-F238E27FC236}">
                  <a16:creationId xmlns:a16="http://schemas.microsoft.com/office/drawing/2014/main" id="{EC394EA9-FF75-1030-3806-662CB25F8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Freeform 6">
              <a:extLst>
                <a:ext uri="{FF2B5EF4-FFF2-40B4-BE49-F238E27FC236}">
                  <a16:creationId xmlns:a16="http://schemas.microsoft.com/office/drawing/2014/main" id="{28F87350-9ADE-1F08-2B31-AA010762D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7">
              <a:extLst>
                <a:ext uri="{FF2B5EF4-FFF2-40B4-BE49-F238E27FC236}">
                  <a16:creationId xmlns:a16="http://schemas.microsoft.com/office/drawing/2014/main" id="{462F2F97-F856-3099-E273-1FC602DE30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8">
              <a:extLst>
                <a:ext uri="{FF2B5EF4-FFF2-40B4-BE49-F238E27FC236}">
                  <a16:creationId xmlns:a16="http://schemas.microsoft.com/office/drawing/2014/main" id="{0D66B91C-E1F7-95EA-1F67-53EE068AF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9">
              <a:extLst>
                <a:ext uri="{FF2B5EF4-FFF2-40B4-BE49-F238E27FC236}">
                  <a16:creationId xmlns:a16="http://schemas.microsoft.com/office/drawing/2014/main" id="{9AA47D90-460C-CE8D-A19D-AEB0113DC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0">
              <a:extLst>
                <a:ext uri="{FF2B5EF4-FFF2-40B4-BE49-F238E27FC236}">
                  <a16:creationId xmlns:a16="http://schemas.microsoft.com/office/drawing/2014/main" id="{04439516-35FA-2CF8-A386-79C4FE74F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1">
              <a:extLst>
                <a:ext uri="{FF2B5EF4-FFF2-40B4-BE49-F238E27FC236}">
                  <a16:creationId xmlns:a16="http://schemas.microsoft.com/office/drawing/2014/main" id="{D1B21CE2-F0D6-8D67-9BFB-521EEF374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2">
              <a:extLst>
                <a:ext uri="{FF2B5EF4-FFF2-40B4-BE49-F238E27FC236}">
                  <a16:creationId xmlns:a16="http://schemas.microsoft.com/office/drawing/2014/main" id="{EB48E9AA-D86C-A433-F5DE-CFAE5AC80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3">
              <a:extLst>
                <a:ext uri="{FF2B5EF4-FFF2-40B4-BE49-F238E27FC236}">
                  <a16:creationId xmlns:a16="http://schemas.microsoft.com/office/drawing/2014/main" id="{C8F20601-851D-1F21-4383-5DDCD5D31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4">
              <a:extLst>
                <a:ext uri="{FF2B5EF4-FFF2-40B4-BE49-F238E27FC236}">
                  <a16:creationId xmlns:a16="http://schemas.microsoft.com/office/drawing/2014/main" id="{5A036C25-6163-2178-D126-8C2E3F919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5">
              <a:extLst>
                <a:ext uri="{FF2B5EF4-FFF2-40B4-BE49-F238E27FC236}">
                  <a16:creationId xmlns:a16="http://schemas.microsoft.com/office/drawing/2014/main" id="{5B740BC0-7133-0DB5-CBB8-D2C57CD24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6">
              <a:extLst>
                <a:ext uri="{FF2B5EF4-FFF2-40B4-BE49-F238E27FC236}">
                  <a16:creationId xmlns:a16="http://schemas.microsoft.com/office/drawing/2014/main" id="{1908068B-3465-EE3E-EBA6-FFBF12368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17">
              <a:extLst>
                <a:ext uri="{FF2B5EF4-FFF2-40B4-BE49-F238E27FC236}">
                  <a16:creationId xmlns:a16="http://schemas.microsoft.com/office/drawing/2014/main" id="{5D0172E5-8811-E812-BF47-989CDD9CAB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5" name="TextBox 1104">
            <a:extLst>
              <a:ext uri="{FF2B5EF4-FFF2-40B4-BE49-F238E27FC236}">
                <a16:creationId xmlns:a16="http://schemas.microsoft.com/office/drawing/2014/main" id="{7CD4DF3F-4B41-1FC4-F4A4-CE4CB65B26F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F1EEAD54-B349-62F3-4EED-DDEB38AD8C0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5984B145-40C5-70A0-3E9B-C52F173480C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8" name="Freeform 197">
              <a:extLst>
                <a:ext uri="{FF2B5EF4-FFF2-40B4-BE49-F238E27FC236}">
                  <a16:creationId xmlns:a16="http://schemas.microsoft.com/office/drawing/2014/main" id="{F30307F0-EFD6-13DA-F9FE-E04779A14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Freeform 198">
              <a:extLst>
                <a:ext uri="{FF2B5EF4-FFF2-40B4-BE49-F238E27FC236}">
                  <a16:creationId xmlns:a16="http://schemas.microsoft.com/office/drawing/2014/main" id="{7FC2EEB2-C79A-A3E8-A084-CBD07022A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Rectangle 199">
              <a:extLst>
                <a:ext uri="{FF2B5EF4-FFF2-40B4-BE49-F238E27FC236}">
                  <a16:creationId xmlns:a16="http://schemas.microsoft.com/office/drawing/2014/main" id="{75F5E501-79FC-D8DB-E780-7D88FF22F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200">
              <a:extLst>
                <a:ext uri="{FF2B5EF4-FFF2-40B4-BE49-F238E27FC236}">
                  <a16:creationId xmlns:a16="http://schemas.microsoft.com/office/drawing/2014/main" id="{C3213727-76CA-E452-FFFE-140DA01D0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201">
              <a:extLst>
                <a:ext uri="{FF2B5EF4-FFF2-40B4-BE49-F238E27FC236}">
                  <a16:creationId xmlns:a16="http://schemas.microsoft.com/office/drawing/2014/main" id="{C8FB97F7-11C8-6C26-DE87-9A4E9BE28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0EF52060-4114-0198-BD94-25F19A431512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4" name="Oval 187">
              <a:extLst>
                <a:ext uri="{FF2B5EF4-FFF2-40B4-BE49-F238E27FC236}">
                  <a16:creationId xmlns:a16="http://schemas.microsoft.com/office/drawing/2014/main" id="{6979DCA8-B6D5-50AE-9175-FBB1F0511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Oval 188">
              <a:extLst>
                <a:ext uri="{FF2B5EF4-FFF2-40B4-BE49-F238E27FC236}">
                  <a16:creationId xmlns:a16="http://schemas.microsoft.com/office/drawing/2014/main" id="{6C92E34B-2441-EA3C-D1A3-31A34C564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189">
              <a:extLst>
                <a:ext uri="{FF2B5EF4-FFF2-40B4-BE49-F238E27FC236}">
                  <a16:creationId xmlns:a16="http://schemas.microsoft.com/office/drawing/2014/main" id="{17800ABE-67AC-0922-BCED-3B9F8A7AD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190">
              <a:extLst>
                <a:ext uri="{FF2B5EF4-FFF2-40B4-BE49-F238E27FC236}">
                  <a16:creationId xmlns:a16="http://schemas.microsoft.com/office/drawing/2014/main" id="{A5882CCF-4694-FA94-9C76-C4AAABBBC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1">
              <a:extLst>
                <a:ext uri="{FF2B5EF4-FFF2-40B4-BE49-F238E27FC236}">
                  <a16:creationId xmlns:a16="http://schemas.microsoft.com/office/drawing/2014/main" id="{A160F471-7A70-2152-F06F-3B505D580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Freeform 192">
              <a:extLst>
                <a:ext uri="{FF2B5EF4-FFF2-40B4-BE49-F238E27FC236}">
                  <a16:creationId xmlns:a16="http://schemas.microsoft.com/office/drawing/2014/main" id="{99C2E2F0-166B-648F-CD69-B6361B0EC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20" name="Graphic 1119" descr="Badge Question Mark outline">
            <a:extLst>
              <a:ext uri="{FF2B5EF4-FFF2-40B4-BE49-F238E27FC236}">
                <a16:creationId xmlns:a16="http://schemas.microsoft.com/office/drawing/2014/main" id="{BB23E13C-A7CA-D348-8547-6DE95C870B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1" name="Graphic 1120" descr="Customer review outline">
            <a:extLst>
              <a:ext uri="{FF2B5EF4-FFF2-40B4-BE49-F238E27FC236}">
                <a16:creationId xmlns:a16="http://schemas.microsoft.com/office/drawing/2014/main" id="{70D1E627-8533-D6AA-5E4B-C96A154D34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942A4B0C-B544-4BB9-9E4C-495F90A6CB9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8042590" y="2867636"/>
            <a:ext cx="2770188" cy="1585202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4445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Calibri"/>
              </a:rPr>
              <a:t>14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13169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Processing (Dataset #2)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8384090" y="1397265"/>
            <a:ext cx="3129708" cy="2853188"/>
            <a:chOff x="8366650" y="1421276"/>
            <a:chExt cx="3129708" cy="29107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8366650" y="142127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Converting series into a </a:t>
              </a:r>
              <a:r>
                <a:rPr lang="en-US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dataframe</a:t>
              </a:r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then joining all of them into one </a:t>
              </a:r>
              <a:r>
                <a:rPr lang="en-US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dataframe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8E7E9EA-5DDB-0FDB-8BF8-BC7E14D49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790" y="1460163"/>
            <a:ext cx="4569776" cy="32731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EAD8ADE-B48C-11F0-B813-3597B43B4097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geographic distribution of popular audio features? (Spotify API) </a:t>
            </a:r>
          </a:p>
        </p:txBody>
      </p:sp>
      <p:sp>
        <p:nvSpPr>
          <p:cNvPr id="37" name="Rectangle: Single Corner Rounded 52">
            <a:extLst>
              <a:ext uri="{FF2B5EF4-FFF2-40B4-BE49-F238E27FC236}">
                <a16:creationId xmlns:a16="http://schemas.microsoft.com/office/drawing/2014/main" id="{72E12E9C-428A-EF83-0DD2-14E3C3BFB937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29D02B-D9AD-0C20-8D14-B1B02989DA19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ED7003-C204-AAD5-7469-67DE6C0B0E17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257D55-7024-1873-FED8-F77A93A02147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B69F5E83-8105-6A4D-B662-968990983E99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39F040B-04EE-FD24-B29B-B7E2E183084B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426EAE15-A629-6CBD-4983-BD68266F78CB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6E6F618C-2FA6-BD6A-7684-A79A7F52C21F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D9F55F0F-BC47-F4FF-77CB-690E4AB28C33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4" name="Freeform 90">
              <a:extLst>
                <a:ext uri="{FF2B5EF4-FFF2-40B4-BE49-F238E27FC236}">
                  <a16:creationId xmlns:a16="http://schemas.microsoft.com/office/drawing/2014/main" id="{97E52190-A149-1E7E-0354-0CEB3B881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91">
              <a:extLst>
                <a:ext uri="{FF2B5EF4-FFF2-40B4-BE49-F238E27FC236}">
                  <a16:creationId xmlns:a16="http://schemas.microsoft.com/office/drawing/2014/main" id="{B5EBD734-631D-28D6-D3C9-2B9A95395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Line 92">
              <a:extLst>
                <a:ext uri="{FF2B5EF4-FFF2-40B4-BE49-F238E27FC236}">
                  <a16:creationId xmlns:a16="http://schemas.microsoft.com/office/drawing/2014/main" id="{E947C88D-1F1C-D677-8CA7-A39E86B8ED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Oval 93">
              <a:extLst>
                <a:ext uri="{FF2B5EF4-FFF2-40B4-BE49-F238E27FC236}">
                  <a16:creationId xmlns:a16="http://schemas.microsoft.com/office/drawing/2014/main" id="{527FF961-713F-AE26-FD81-8186AE0BB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Line 94">
              <a:extLst>
                <a:ext uri="{FF2B5EF4-FFF2-40B4-BE49-F238E27FC236}">
                  <a16:creationId xmlns:a16="http://schemas.microsoft.com/office/drawing/2014/main" id="{AE3FFA2E-3EF5-A212-3C1B-4AC4C5095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Freeform 95">
              <a:extLst>
                <a:ext uri="{FF2B5EF4-FFF2-40B4-BE49-F238E27FC236}">
                  <a16:creationId xmlns:a16="http://schemas.microsoft.com/office/drawing/2014/main" id="{522DC3D9-BE22-52DD-B135-EBA20B20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0F1FDCB2-8275-7707-D9B1-086AAA6C9968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57" name="Rectangle 80">
              <a:extLst>
                <a:ext uri="{FF2B5EF4-FFF2-40B4-BE49-F238E27FC236}">
                  <a16:creationId xmlns:a16="http://schemas.microsoft.com/office/drawing/2014/main" id="{94487ED2-CA0B-56EF-6888-81C8B7FD2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1">
              <a:extLst>
                <a:ext uri="{FF2B5EF4-FFF2-40B4-BE49-F238E27FC236}">
                  <a16:creationId xmlns:a16="http://schemas.microsoft.com/office/drawing/2014/main" id="{406D4C92-B974-C624-8055-8C1551CAE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2">
              <a:extLst>
                <a:ext uri="{FF2B5EF4-FFF2-40B4-BE49-F238E27FC236}">
                  <a16:creationId xmlns:a16="http://schemas.microsoft.com/office/drawing/2014/main" id="{903FCE9E-4933-4932-5676-A9FF26DB8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3">
              <a:extLst>
                <a:ext uri="{FF2B5EF4-FFF2-40B4-BE49-F238E27FC236}">
                  <a16:creationId xmlns:a16="http://schemas.microsoft.com/office/drawing/2014/main" id="{4DDB7CB6-6347-22D0-4481-A1EDF38FE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4">
              <a:extLst>
                <a:ext uri="{FF2B5EF4-FFF2-40B4-BE49-F238E27FC236}">
                  <a16:creationId xmlns:a16="http://schemas.microsoft.com/office/drawing/2014/main" id="{660FB32B-09A6-EE14-8CCA-374665D7D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5">
              <a:extLst>
                <a:ext uri="{FF2B5EF4-FFF2-40B4-BE49-F238E27FC236}">
                  <a16:creationId xmlns:a16="http://schemas.microsoft.com/office/drawing/2014/main" id="{0E254926-0D85-6511-9CF4-52B58BE28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C1DABC39-7EF5-E91C-DA3F-F8FB0EA6ABAA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8" name="Freeform 244">
              <a:extLst>
                <a:ext uri="{FF2B5EF4-FFF2-40B4-BE49-F238E27FC236}">
                  <a16:creationId xmlns:a16="http://schemas.microsoft.com/office/drawing/2014/main" id="{8881F455-0A4E-5895-3624-95126C2CD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Freeform 245">
              <a:extLst>
                <a:ext uri="{FF2B5EF4-FFF2-40B4-BE49-F238E27FC236}">
                  <a16:creationId xmlns:a16="http://schemas.microsoft.com/office/drawing/2014/main" id="{6130A46F-DAD2-01D5-FFCB-E82CBB36A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46">
              <a:extLst>
                <a:ext uri="{FF2B5EF4-FFF2-40B4-BE49-F238E27FC236}">
                  <a16:creationId xmlns:a16="http://schemas.microsoft.com/office/drawing/2014/main" id="{CF62BCD5-FDD9-13F6-4778-F217503B1E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7">
              <a:extLst>
                <a:ext uri="{FF2B5EF4-FFF2-40B4-BE49-F238E27FC236}">
                  <a16:creationId xmlns:a16="http://schemas.microsoft.com/office/drawing/2014/main" id="{0FB255DA-5CAE-9E8C-DFED-D46A47A00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8">
              <a:extLst>
                <a:ext uri="{FF2B5EF4-FFF2-40B4-BE49-F238E27FC236}">
                  <a16:creationId xmlns:a16="http://schemas.microsoft.com/office/drawing/2014/main" id="{52273EE9-6ECF-B0A1-CB39-1458350B6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9">
              <a:extLst>
                <a:ext uri="{FF2B5EF4-FFF2-40B4-BE49-F238E27FC236}">
                  <a16:creationId xmlns:a16="http://schemas.microsoft.com/office/drawing/2014/main" id="{179BEE60-8D87-E385-C456-02509B2A9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50">
              <a:extLst>
                <a:ext uri="{FF2B5EF4-FFF2-40B4-BE49-F238E27FC236}">
                  <a16:creationId xmlns:a16="http://schemas.microsoft.com/office/drawing/2014/main" id="{EB034D52-47F7-6B60-59F8-FEE0D99E1D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1">
              <a:extLst>
                <a:ext uri="{FF2B5EF4-FFF2-40B4-BE49-F238E27FC236}">
                  <a16:creationId xmlns:a16="http://schemas.microsoft.com/office/drawing/2014/main" id="{F33E662F-76FE-166D-BD9E-2D62E227A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2">
              <a:extLst>
                <a:ext uri="{FF2B5EF4-FFF2-40B4-BE49-F238E27FC236}">
                  <a16:creationId xmlns:a16="http://schemas.microsoft.com/office/drawing/2014/main" id="{C92481BF-A6C1-B8FD-66CF-05ED546879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7" name="TextBox 1086">
            <a:extLst>
              <a:ext uri="{FF2B5EF4-FFF2-40B4-BE49-F238E27FC236}">
                <a16:creationId xmlns:a16="http://schemas.microsoft.com/office/drawing/2014/main" id="{F1E7D516-7E95-CA50-31CC-BA7F0A42228B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A71F1E03-0CEE-B81E-FE2C-04E3237B0D5A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770BF5AF-969F-B88D-B363-93E3CD0C084D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0" name="Picture 1089" descr="Shape&#10;&#10;Description automatically generated with low confidence">
            <a:extLst>
              <a:ext uri="{FF2B5EF4-FFF2-40B4-BE49-F238E27FC236}">
                <a16:creationId xmlns:a16="http://schemas.microsoft.com/office/drawing/2014/main" id="{56728FC4-D09F-F9A3-E778-322E38A66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45EF61A4-A383-BD14-0D23-B74E19C4E6AF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2" name="Freeform 5">
              <a:extLst>
                <a:ext uri="{FF2B5EF4-FFF2-40B4-BE49-F238E27FC236}">
                  <a16:creationId xmlns:a16="http://schemas.microsoft.com/office/drawing/2014/main" id="{A3ED874F-455C-3470-75ED-579E5C8A8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Freeform 6">
              <a:extLst>
                <a:ext uri="{FF2B5EF4-FFF2-40B4-BE49-F238E27FC236}">
                  <a16:creationId xmlns:a16="http://schemas.microsoft.com/office/drawing/2014/main" id="{2D1E9B4D-6B49-68A3-230D-4FE873B1D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7">
              <a:extLst>
                <a:ext uri="{FF2B5EF4-FFF2-40B4-BE49-F238E27FC236}">
                  <a16:creationId xmlns:a16="http://schemas.microsoft.com/office/drawing/2014/main" id="{6721943A-3523-BFD3-F5BA-75CD434E84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8">
              <a:extLst>
                <a:ext uri="{FF2B5EF4-FFF2-40B4-BE49-F238E27FC236}">
                  <a16:creationId xmlns:a16="http://schemas.microsoft.com/office/drawing/2014/main" id="{F5BA73AA-10F8-AB8B-C131-967A6A8165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9">
              <a:extLst>
                <a:ext uri="{FF2B5EF4-FFF2-40B4-BE49-F238E27FC236}">
                  <a16:creationId xmlns:a16="http://schemas.microsoft.com/office/drawing/2014/main" id="{8BDE542D-1EBE-FDD9-D6AD-68F7FEB91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0">
              <a:extLst>
                <a:ext uri="{FF2B5EF4-FFF2-40B4-BE49-F238E27FC236}">
                  <a16:creationId xmlns:a16="http://schemas.microsoft.com/office/drawing/2014/main" id="{3D8C0A48-BD99-FAFA-7543-5B9AD51DC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1">
              <a:extLst>
                <a:ext uri="{FF2B5EF4-FFF2-40B4-BE49-F238E27FC236}">
                  <a16:creationId xmlns:a16="http://schemas.microsoft.com/office/drawing/2014/main" id="{3015E9E5-57F2-F134-C9C6-D33C2A8FF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2">
              <a:extLst>
                <a:ext uri="{FF2B5EF4-FFF2-40B4-BE49-F238E27FC236}">
                  <a16:creationId xmlns:a16="http://schemas.microsoft.com/office/drawing/2014/main" id="{05D0BE64-D682-0652-35E6-225D05ECA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3">
              <a:extLst>
                <a:ext uri="{FF2B5EF4-FFF2-40B4-BE49-F238E27FC236}">
                  <a16:creationId xmlns:a16="http://schemas.microsoft.com/office/drawing/2014/main" id="{D02E2730-ECBD-724F-D63D-3F8C53B13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4">
              <a:extLst>
                <a:ext uri="{FF2B5EF4-FFF2-40B4-BE49-F238E27FC236}">
                  <a16:creationId xmlns:a16="http://schemas.microsoft.com/office/drawing/2014/main" id="{9A3A8704-A891-2C91-38CB-06E2388E06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5">
              <a:extLst>
                <a:ext uri="{FF2B5EF4-FFF2-40B4-BE49-F238E27FC236}">
                  <a16:creationId xmlns:a16="http://schemas.microsoft.com/office/drawing/2014/main" id="{62455BC9-427E-45BF-EF72-4D95F45730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6">
              <a:extLst>
                <a:ext uri="{FF2B5EF4-FFF2-40B4-BE49-F238E27FC236}">
                  <a16:creationId xmlns:a16="http://schemas.microsoft.com/office/drawing/2014/main" id="{FBE9927A-AB12-1584-884B-C11E597CA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17">
              <a:extLst>
                <a:ext uri="{FF2B5EF4-FFF2-40B4-BE49-F238E27FC236}">
                  <a16:creationId xmlns:a16="http://schemas.microsoft.com/office/drawing/2014/main" id="{296835A7-81A2-E2B5-632E-C907601347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5" name="TextBox 1104">
            <a:extLst>
              <a:ext uri="{FF2B5EF4-FFF2-40B4-BE49-F238E27FC236}">
                <a16:creationId xmlns:a16="http://schemas.microsoft.com/office/drawing/2014/main" id="{EF9580DC-DF08-C012-2709-CB6B0F2401DC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15FF12EE-E081-F56A-3C6D-5A569586D5E8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2A20C0E1-FCDB-6D1C-EA77-220B355A1875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8" name="Freeform 197">
              <a:extLst>
                <a:ext uri="{FF2B5EF4-FFF2-40B4-BE49-F238E27FC236}">
                  <a16:creationId xmlns:a16="http://schemas.microsoft.com/office/drawing/2014/main" id="{7A3E36B8-0E3A-4159-D33A-2BF62B14D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Freeform 198">
              <a:extLst>
                <a:ext uri="{FF2B5EF4-FFF2-40B4-BE49-F238E27FC236}">
                  <a16:creationId xmlns:a16="http://schemas.microsoft.com/office/drawing/2014/main" id="{BB411A3B-C018-33D9-1A02-9BD3AE9AA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Rectangle 199">
              <a:extLst>
                <a:ext uri="{FF2B5EF4-FFF2-40B4-BE49-F238E27FC236}">
                  <a16:creationId xmlns:a16="http://schemas.microsoft.com/office/drawing/2014/main" id="{1B13AA03-EE22-0FE9-0685-801897FC0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200">
              <a:extLst>
                <a:ext uri="{FF2B5EF4-FFF2-40B4-BE49-F238E27FC236}">
                  <a16:creationId xmlns:a16="http://schemas.microsoft.com/office/drawing/2014/main" id="{3C6B8D9F-FF49-2D1D-603B-D76B5E11A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201">
              <a:extLst>
                <a:ext uri="{FF2B5EF4-FFF2-40B4-BE49-F238E27FC236}">
                  <a16:creationId xmlns:a16="http://schemas.microsoft.com/office/drawing/2014/main" id="{50CFCD40-4334-5FA3-E3FB-E2AE183B2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07F18034-8C53-2169-7AB2-679337DFD131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4" name="Oval 187">
              <a:extLst>
                <a:ext uri="{FF2B5EF4-FFF2-40B4-BE49-F238E27FC236}">
                  <a16:creationId xmlns:a16="http://schemas.microsoft.com/office/drawing/2014/main" id="{E6D7A672-2995-DD89-F3C9-CB0B4D9C5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Oval 188">
              <a:extLst>
                <a:ext uri="{FF2B5EF4-FFF2-40B4-BE49-F238E27FC236}">
                  <a16:creationId xmlns:a16="http://schemas.microsoft.com/office/drawing/2014/main" id="{E25DE2EC-C7CE-B14F-B959-BBD317DA6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189">
              <a:extLst>
                <a:ext uri="{FF2B5EF4-FFF2-40B4-BE49-F238E27FC236}">
                  <a16:creationId xmlns:a16="http://schemas.microsoft.com/office/drawing/2014/main" id="{46D64B46-4694-2926-45C7-A5D436E52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190">
              <a:extLst>
                <a:ext uri="{FF2B5EF4-FFF2-40B4-BE49-F238E27FC236}">
                  <a16:creationId xmlns:a16="http://schemas.microsoft.com/office/drawing/2014/main" id="{75481F03-6972-FE36-F99F-0E0DF91CD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1">
              <a:extLst>
                <a:ext uri="{FF2B5EF4-FFF2-40B4-BE49-F238E27FC236}">
                  <a16:creationId xmlns:a16="http://schemas.microsoft.com/office/drawing/2014/main" id="{5ADC97C5-7630-9725-4D01-5BAEC48B3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Freeform 192">
              <a:extLst>
                <a:ext uri="{FF2B5EF4-FFF2-40B4-BE49-F238E27FC236}">
                  <a16:creationId xmlns:a16="http://schemas.microsoft.com/office/drawing/2014/main" id="{E583B9BD-8D16-DE44-E49D-3AE5F1970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20" name="Graphic 1119" descr="Badge Question Mark outline">
            <a:extLst>
              <a:ext uri="{FF2B5EF4-FFF2-40B4-BE49-F238E27FC236}">
                <a16:creationId xmlns:a16="http://schemas.microsoft.com/office/drawing/2014/main" id="{65EE168C-EA98-D9B9-C099-46E6702F5A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1" name="Graphic 1120" descr="Customer review outline">
            <a:extLst>
              <a:ext uri="{FF2B5EF4-FFF2-40B4-BE49-F238E27FC236}">
                <a16:creationId xmlns:a16="http://schemas.microsoft.com/office/drawing/2014/main" id="{BEAB4979-EBD1-4033-FB0B-C91F188E8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" name="Graphic 2" descr="Acquisition outline">
            <a:extLst>
              <a:ext uri="{FF2B5EF4-FFF2-40B4-BE49-F238E27FC236}">
                <a16:creationId xmlns:a16="http://schemas.microsoft.com/office/drawing/2014/main" id="{8BA75116-253C-F9FC-2908-CBA4E13B73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29073" y="2325254"/>
            <a:ext cx="1641763" cy="163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6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15</a:t>
            </a:r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13169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Processing (Dataset #2)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7339226" y="1403036"/>
            <a:ext cx="4174572" cy="2847416"/>
            <a:chOff x="7321786" y="1427164"/>
            <a:chExt cx="4174572" cy="29048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7321786" y="1427164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.mean() method to get mean values in one country in the form of a pandas series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BB4150B-84B8-AC25-A335-85F60D803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946" y="1402152"/>
            <a:ext cx="3341254" cy="334356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F6CBD13-1AC3-F722-B1E3-E3A11F7CA3C6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geographic distribution of popular audio features? (Spotify API) </a:t>
            </a:r>
          </a:p>
        </p:txBody>
      </p:sp>
      <p:sp>
        <p:nvSpPr>
          <p:cNvPr id="37" name="Rectangle: Single Corner Rounded 52">
            <a:extLst>
              <a:ext uri="{FF2B5EF4-FFF2-40B4-BE49-F238E27FC236}">
                <a16:creationId xmlns:a16="http://schemas.microsoft.com/office/drawing/2014/main" id="{50859B59-1174-17A2-60EB-55247CB2450D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B48159-B27A-8CDF-9C61-C2A0C4D03B85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C0043-0E9D-06F2-0CB3-9E3CB543C18E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752604-3449-F7E9-9470-4D1B4FFB2A8D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4D5B2DE-50B9-7C1B-E6A7-ECF3CDBCB1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D7CB9437-974A-F8DE-EEFB-149BC5F68A7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CE4E1952-277D-A4B0-552B-147B193723DD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9FE28D34-CF0B-4A21-6BB4-8E66FCF2A1C4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75609AA-DDA9-C509-87E3-06D61768D05F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4" name="Freeform 90">
              <a:extLst>
                <a:ext uri="{FF2B5EF4-FFF2-40B4-BE49-F238E27FC236}">
                  <a16:creationId xmlns:a16="http://schemas.microsoft.com/office/drawing/2014/main" id="{4F5F5C58-893C-A0E6-CAAC-FF1C4D902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91">
              <a:extLst>
                <a:ext uri="{FF2B5EF4-FFF2-40B4-BE49-F238E27FC236}">
                  <a16:creationId xmlns:a16="http://schemas.microsoft.com/office/drawing/2014/main" id="{72D980F1-F2CA-1F5C-66DA-02D580855C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Line 92">
              <a:extLst>
                <a:ext uri="{FF2B5EF4-FFF2-40B4-BE49-F238E27FC236}">
                  <a16:creationId xmlns:a16="http://schemas.microsoft.com/office/drawing/2014/main" id="{DAD4477F-6065-52A2-DB9D-61B2AF178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Oval 93">
              <a:extLst>
                <a:ext uri="{FF2B5EF4-FFF2-40B4-BE49-F238E27FC236}">
                  <a16:creationId xmlns:a16="http://schemas.microsoft.com/office/drawing/2014/main" id="{F0264203-0C88-693E-8E36-CC2750B85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Line 94">
              <a:extLst>
                <a:ext uri="{FF2B5EF4-FFF2-40B4-BE49-F238E27FC236}">
                  <a16:creationId xmlns:a16="http://schemas.microsoft.com/office/drawing/2014/main" id="{3A7871C8-3A5B-94C2-6D71-5B620F040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Freeform 95">
              <a:extLst>
                <a:ext uri="{FF2B5EF4-FFF2-40B4-BE49-F238E27FC236}">
                  <a16:creationId xmlns:a16="http://schemas.microsoft.com/office/drawing/2014/main" id="{91586901-19BE-AAF8-FEF6-46B2706ED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C5F7B16A-776C-E574-FCFC-1057CA03EF3C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57" name="Rectangle 80">
              <a:extLst>
                <a:ext uri="{FF2B5EF4-FFF2-40B4-BE49-F238E27FC236}">
                  <a16:creationId xmlns:a16="http://schemas.microsoft.com/office/drawing/2014/main" id="{BB15F6B0-40BD-FE15-1F75-EBFD34018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1">
              <a:extLst>
                <a:ext uri="{FF2B5EF4-FFF2-40B4-BE49-F238E27FC236}">
                  <a16:creationId xmlns:a16="http://schemas.microsoft.com/office/drawing/2014/main" id="{344279B1-4704-E47C-39AF-5F4E5A439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2">
              <a:extLst>
                <a:ext uri="{FF2B5EF4-FFF2-40B4-BE49-F238E27FC236}">
                  <a16:creationId xmlns:a16="http://schemas.microsoft.com/office/drawing/2014/main" id="{81F00D03-2C8D-909B-F533-33036D5ED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3">
              <a:extLst>
                <a:ext uri="{FF2B5EF4-FFF2-40B4-BE49-F238E27FC236}">
                  <a16:creationId xmlns:a16="http://schemas.microsoft.com/office/drawing/2014/main" id="{F014489E-7115-075D-C889-F999F64F0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4">
              <a:extLst>
                <a:ext uri="{FF2B5EF4-FFF2-40B4-BE49-F238E27FC236}">
                  <a16:creationId xmlns:a16="http://schemas.microsoft.com/office/drawing/2014/main" id="{D0CA8BE5-4224-E941-D220-AA2C65183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5">
              <a:extLst>
                <a:ext uri="{FF2B5EF4-FFF2-40B4-BE49-F238E27FC236}">
                  <a16:creationId xmlns:a16="http://schemas.microsoft.com/office/drawing/2014/main" id="{38E2DB13-D1F8-9125-D739-3C81997AB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1D4047E2-9760-9187-52DC-BFAE3FD1CB0D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8" name="Freeform 244">
              <a:extLst>
                <a:ext uri="{FF2B5EF4-FFF2-40B4-BE49-F238E27FC236}">
                  <a16:creationId xmlns:a16="http://schemas.microsoft.com/office/drawing/2014/main" id="{D3DB1BA9-6480-C54E-0EBA-4AFFB1FE8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Freeform 245">
              <a:extLst>
                <a:ext uri="{FF2B5EF4-FFF2-40B4-BE49-F238E27FC236}">
                  <a16:creationId xmlns:a16="http://schemas.microsoft.com/office/drawing/2014/main" id="{1B1347D9-6E15-C49F-4473-A491AD729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46">
              <a:extLst>
                <a:ext uri="{FF2B5EF4-FFF2-40B4-BE49-F238E27FC236}">
                  <a16:creationId xmlns:a16="http://schemas.microsoft.com/office/drawing/2014/main" id="{7A9DF234-6702-F4F5-D205-F1E41A188D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7">
              <a:extLst>
                <a:ext uri="{FF2B5EF4-FFF2-40B4-BE49-F238E27FC236}">
                  <a16:creationId xmlns:a16="http://schemas.microsoft.com/office/drawing/2014/main" id="{70EB2011-0C5B-6025-B315-BD9BC65E15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8">
              <a:extLst>
                <a:ext uri="{FF2B5EF4-FFF2-40B4-BE49-F238E27FC236}">
                  <a16:creationId xmlns:a16="http://schemas.microsoft.com/office/drawing/2014/main" id="{EA54787D-A8B4-54B7-F367-1155510D5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9">
              <a:extLst>
                <a:ext uri="{FF2B5EF4-FFF2-40B4-BE49-F238E27FC236}">
                  <a16:creationId xmlns:a16="http://schemas.microsoft.com/office/drawing/2014/main" id="{8EF6B646-5470-C684-4683-4EC682E90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50">
              <a:extLst>
                <a:ext uri="{FF2B5EF4-FFF2-40B4-BE49-F238E27FC236}">
                  <a16:creationId xmlns:a16="http://schemas.microsoft.com/office/drawing/2014/main" id="{99AE72EE-490E-B72A-3473-B8057AAC9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1">
              <a:extLst>
                <a:ext uri="{FF2B5EF4-FFF2-40B4-BE49-F238E27FC236}">
                  <a16:creationId xmlns:a16="http://schemas.microsoft.com/office/drawing/2014/main" id="{3492E7D7-F3CA-4504-0534-D663C10438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2">
              <a:extLst>
                <a:ext uri="{FF2B5EF4-FFF2-40B4-BE49-F238E27FC236}">
                  <a16:creationId xmlns:a16="http://schemas.microsoft.com/office/drawing/2014/main" id="{64AC3D21-4E78-E038-D1DD-1E595AF31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7" name="TextBox 1086">
            <a:extLst>
              <a:ext uri="{FF2B5EF4-FFF2-40B4-BE49-F238E27FC236}">
                <a16:creationId xmlns:a16="http://schemas.microsoft.com/office/drawing/2014/main" id="{56814E31-90F8-CAEB-5B8D-32B397926038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E23C0377-7CB9-88EA-CFD8-D3383BD98744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52283C2D-D044-F1D9-5708-79B5B1FF81CA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0" name="Picture 1089" descr="Shape&#10;&#10;Description automatically generated with low confidence">
            <a:extLst>
              <a:ext uri="{FF2B5EF4-FFF2-40B4-BE49-F238E27FC236}">
                <a16:creationId xmlns:a16="http://schemas.microsoft.com/office/drawing/2014/main" id="{878619B0-9CD0-26BD-97AC-D266344E8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078984E8-550C-D33D-8F53-30F76A1F7E3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2" name="Freeform 5">
              <a:extLst>
                <a:ext uri="{FF2B5EF4-FFF2-40B4-BE49-F238E27FC236}">
                  <a16:creationId xmlns:a16="http://schemas.microsoft.com/office/drawing/2014/main" id="{EC394EA9-FF75-1030-3806-662CB25F8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Freeform 6">
              <a:extLst>
                <a:ext uri="{FF2B5EF4-FFF2-40B4-BE49-F238E27FC236}">
                  <a16:creationId xmlns:a16="http://schemas.microsoft.com/office/drawing/2014/main" id="{28F87350-9ADE-1F08-2B31-AA010762D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7">
              <a:extLst>
                <a:ext uri="{FF2B5EF4-FFF2-40B4-BE49-F238E27FC236}">
                  <a16:creationId xmlns:a16="http://schemas.microsoft.com/office/drawing/2014/main" id="{462F2F97-F856-3099-E273-1FC602DE30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8">
              <a:extLst>
                <a:ext uri="{FF2B5EF4-FFF2-40B4-BE49-F238E27FC236}">
                  <a16:creationId xmlns:a16="http://schemas.microsoft.com/office/drawing/2014/main" id="{0D66B91C-E1F7-95EA-1F67-53EE068AF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9">
              <a:extLst>
                <a:ext uri="{FF2B5EF4-FFF2-40B4-BE49-F238E27FC236}">
                  <a16:creationId xmlns:a16="http://schemas.microsoft.com/office/drawing/2014/main" id="{9AA47D90-460C-CE8D-A19D-AEB0113DC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0">
              <a:extLst>
                <a:ext uri="{FF2B5EF4-FFF2-40B4-BE49-F238E27FC236}">
                  <a16:creationId xmlns:a16="http://schemas.microsoft.com/office/drawing/2014/main" id="{04439516-35FA-2CF8-A386-79C4FE74F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1">
              <a:extLst>
                <a:ext uri="{FF2B5EF4-FFF2-40B4-BE49-F238E27FC236}">
                  <a16:creationId xmlns:a16="http://schemas.microsoft.com/office/drawing/2014/main" id="{D1B21CE2-F0D6-8D67-9BFB-521EEF374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2">
              <a:extLst>
                <a:ext uri="{FF2B5EF4-FFF2-40B4-BE49-F238E27FC236}">
                  <a16:creationId xmlns:a16="http://schemas.microsoft.com/office/drawing/2014/main" id="{EB48E9AA-D86C-A433-F5DE-CFAE5AC80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3">
              <a:extLst>
                <a:ext uri="{FF2B5EF4-FFF2-40B4-BE49-F238E27FC236}">
                  <a16:creationId xmlns:a16="http://schemas.microsoft.com/office/drawing/2014/main" id="{C8F20601-851D-1F21-4383-5DDCD5D31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4">
              <a:extLst>
                <a:ext uri="{FF2B5EF4-FFF2-40B4-BE49-F238E27FC236}">
                  <a16:creationId xmlns:a16="http://schemas.microsoft.com/office/drawing/2014/main" id="{5A036C25-6163-2178-D126-8C2E3F919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5">
              <a:extLst>
                <a:ext uri="{FF2B5EF4-FFF2-40B4-BE49-F238E27FC236}">
                  <a16:creationId xmlns:a16="http://schemas.microsoft.com/office/drawing/2014/main" id="{5B740BC0-7133-0DB5-CBB8-D2C57CD24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6">
              <a:extLst>
                <a:ext uri="{FF2B5EF4-FFF2-40B4-BE49-F238E27FC236}">
                  <a16:creationId xmlns:a16="http://schemas.microsoft.com/office/drawing/2014/main" id="{1908068B-3465-EE3E-EBA6-FFBF12368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17">
              <a:extLst>
                <a:ext uri="{FF2B5EF4-FFF2-40B4-BE49-F238E27FC236}">
                  <a16:creationId xmlns:a16="http://schemas.microsoft.com/office/drawing/2014/main" id="{5D0172E5-8811-E812-BF47-989CDD9CAB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5" name="TextBox 1104">
            <a:extLst>
              <a:ext uri="{FF2B5EF4-FFF2-40B4-BE49-F238E27FC236}">
                <a16:creationId xmlns:a16="http://schemas.microsoft.com/office/drawing/2014/main" id="{7CD4DF3F-4B41-1FC4-F4A4-CE4CB65B26F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F1EEAD54-B349-62F3-4EED-DDEB38AD8C0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5984B145-40C5-70A0-3E9B-C52F173480C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8" name="Freeform 197">
              <a:extLst>
                <a:ext uri="{FF2B5EF4-FFF2-40B4-BE49-F238E27FC236}">
                  <a16:creationId xmlns:a16="http://schemas.microsoft.com/office/drawing/2014/main" id="{F30307F0-EFD6-13DA-F9FE-E04779A14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Freeform 198">
              <a:extLst>
                <a:ext uri="{FF2B5EF4-FFF2-40B4-BE49-F238E27FC236}">
                  <a16:creationId xmlns:a16="http://schemas.microsoft.com/office/drawing/2014/main" id="{7FC2EEB2-C79A-A3E8-A084-CBD07022A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Rectangle 199">
              <a:extLst>
                <a:ext uri="{FF2B5EF4-FFF2-40B4-BE49-F238E27FC236}">
                  <a16:creationId xmlns:a16="http://schemas.microsoft.com/office/drawing/2014/main" id="{75F5E501-79FC-D8DB-E780-7D88FF22F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200">
              <a:extLst>
                <a:ext uri="{FF2B5EF4-FFF2-40B4-BE49-F238E27FC236}">
                  <a16:creationId xmlns:a16="http://schemas.microsoft.com/office/drawing/2014/main" id="{C3213727-76CA-E452-FFFE-140DA01D0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201">
              <a:extLst>
                <a:ext uri="{FF2B5EF4-FFF2-40B4-BE49-F238E27FC236}">
                  <a16:creationId xmlns:a16="http://schemas.microsoft.com/office/drawing/2014/main" id="{C8FB97F7-11C8-6C26-DE87-9A4E9BE28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0EF52060-4114-0198-BD94-25F19A431512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4" name="Oval 187">
              <a:extLst>
                <a:ext uri="{FF2B5EF4-FFF2-40B4-BE49-F238E27FC236}">
                  <a16:creationId xmlns:a16="http://schemas.microsoft.com/office/drawing/2014/main" id="{6979DCA8-B6D5-50AE-9175-FBB1F0511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Oval 188">
              <a:extLst>
                <a:ext uri="{FF2B5EF4-FFF2-40B4-BE49-F238E27FC236}">
                  <a16:creationId xmlns:a16="http://schemas.microsoft.com/office/drawing/2014/main" id="{6C92E34B-2441-EA3C-D1A3-31A34C564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189">
              <a:extLst>
                <a:ext uri="{FF2B5EF4-FFF2-40B4-BE49-F238E27FC236}">
                  <a16:creationId xmlns:a16="http://schemas.microsoft.com/office/drawing/2014/main" id="{17800ABE-67AC-0922-BCED-3B9F8A7AD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190">
              <a:extLst>
                <a:ext uri="{FF2B5EF4-FFF2-40B4-BE49-F238E27FC236}">
                  <a16:creationId xmlns:a16="http://schemas.microsoft.com/office/drawing/2014/main" id="{A5882CCF-4694-FA94-9C76-C4AAABBBC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1">
              <a:extLst>
                <a:ext uri="{FF2B5EF4-FFF2-40B4-BE49-F238E27FC236}">
                  <a16:creationId xmlns:a16="http://schemas.microsoft.com/office/drawing/2014/main" id="{A160F471-7A70-2152-F06F-3B505D580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Freeform 192">
              <a:extLst>
                <a:ext uri="{FF2B5EF4-FFF2-40B4-BE49-F238E27FC236}">
                  <a16:creationId xmlns:a16="http://schemas.microsoft.com/office/drawing/2014/main" id="{99C2E2F0-166B-648F-CD69-B6361B0EC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20" name="Graphic 1119" descr="Badge Question Mark outline">
            <a:extLst>
              <a:ext uri="{FF2B5EF4-FFF2-40B4-BE49-F238E27FC236}">
                <a16:creationId xmlns:a16="http://schemas.microsoft.com/office/drawing/2014/main" id="{BB23E13C-A7CA-D348-8547-6DE95C870B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1" name="Graphic 1120" descr="Customer review outline">
            <a:extLst>
              <a:ext uri="{FF2B5EF4-FFF2-40B4-BE49-F238E27FC236}">
                <a16:creationId xmlns:a16="http://schemas.microsoft.com/office/drawing/2014/main" id="{70D1E627-8533-D6AA-5E4B-C96A154D34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942A4B0C-B544-4BB9-9E4C-495F90A6CB9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8042590" y="2867636"/>
            <a:ext cx="2770188" cy="1585202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2467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188808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16</a:t>
            </a:r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13169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Processing (Dataset #2)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7339226" y="1403036"/>
            <a:ext cx="4174572" cy="2847416"/>
            <a:chOff x="7321786" y="1427164"/>
            <a:chExt cx="4174572" cy="29048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7321786" y="1427164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.mean() method to get mean values in one country in the form of a pandas series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BB4150B-84B8-AC25-A335-85F60D803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946" y="1402152"/>
            <a:ext cx="3341254" cy="334356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F6CBD13-1AC3-F722-B1E3-E3A11F7CA3C6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geographic distribution of popular audio features? (Spotify API) </a:t>
            </a:r>
          </a:p>
        </p:txBody>
      </p:sp>
      <p:sp>
        <p:nvSpPr>
          <p:cNvPr id="37" name="Rectangle: Single Corner Rounded 52">
            <a:extLst>
              <a:ext uri="{FF2B5EF4-FFF2-40B4-BE49-F238E27FC236}">
                <a16:creationId xmlns:a16="http://schemas.microsoft.com/office/drawing/2014/main" id="{50859B59-1174-17A2-60EB-55247CB2450D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B48159-B27A-8CDF-9C61-C2A0C4D03B85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C0043-0E9D-06F2-0CB3-9E3CB543C18E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752604-3449-F7E9-9470-4D1B4FFB2A8D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4D5B2DE-50B9-7C1B-E6A7-ECF3CDBCB1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D7CB9437-974A-F8DE-EEFB-149BC5F68A7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CE4E1952-277D-A4B0-552B-147B193723DD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9FE28D34-CF0B-4A21-6BB4-8E66FCF2A1C4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75609AA-DDA9-C509-87E3-06D61768D05F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4" name="Freeform 90">
              <a:extLst>
                <a:ext uri="{FF2B5EF4-FFF2-40B4-BE49-F238E27FC236}">
                  <a16:creationId xmlns:a16="http://schemas.microsoft.com/office/drawing/2014/main" id="{4F5F5C58-893C-A0E6-CAAC-FF1C4D902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91">
              <a:extLst>
                <a:ext uri="{FF2B5EF4-FFF2-40B4-BE49-F238E27FC236}">
                  <a16:creationId xmlns:a16="http://schemas.microsoft.com/office/drawing/2014/main" id="{72D980F1-F2CA-1F5C-66DA-02D580855C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Line 92">
              <a:extLst>
                <a:ext uri="{FF2B5EF4-FFF2-40B4-BE49-F238E27FC236}">
                  <a16:creationId xmlns:a16="http://schemas.microsoft.com/office/drawing/2014/main" id="{DAD4477F-6065-52A2-DB9D-61B2AF178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Oval 93">
              <a:extLst>
                <a:ext uri="{FF2B5EF4-FFF2-40B4-BE49-F238E27FC236}">
                  <a16:creationId xmlns:a16="http://schemas.microsoft.com/office/drawing/2014/main" id="{F0264203-0C88-693E-8E36-CC2750B85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Line 94">
              <a:extLst>
                <a:ext uri="{FF2B5EF4-FFF2-40B4-BE49-F238E27FC236}">
                  <a16:creationId xmlns:a16="http://schemas.microsoft.com/office/drawing/2014/main" id="{3A7871C8-3A5B-94C2-6D71-5B620F040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Freeform 95">
              <a:extLst>
                <a:ext uri="{FF2B5EF4-FFF2-40B4-BE49-F238E27FC236}">
                  <a16:creationId xmlns:a16="http://schemas.microsoft.com/office/drawing/2014/main" id="{91586901-19BE-AAF8-FEF6-46B2706ED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C5F7B16A-776C-E574-FCFC-1057CA03EF3C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57" name="Rectangle 80">
              <a:extLst>
                <a:ext uri="{FF2B5EF4-FFF2-40B4-BE49-F238E27FC236}">
                  <a16:creationId xmlns:a16="http://schemas.microsoft.com/office/drawing/2014/main" id="{BB15F6B0-40BD-FE15-1F75-EBFD34018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1">
              <a:extLst>
                <a:ext uri="{FF2B5EF4-FFF2-40B4-BE49-F238E27FC236}">
                  <a16:creationId xmlns:a16="http://schemas.microsoft.com/office/drawing/2014/main" id="{344279B1-4704-E47C-39AF-5F4E5A439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2">
              <a:extLst>
                <a:ext uri="{FF2B5EF4-FFF2-40B4-BE49-F238E27FC236}">
                  <a16:creationId xmlns:a16="http://schemas.microsoft.com/office/drawing/2014/main" id="{81F00D03-2C8D-909B-F533-33036D5ED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3">
              <a:extLst>
                <a:ext uri="{FF2B5EF4-FFF2-40B4-BE49-F238E27FC236}">
                  <a16:creationId xmlns:a16="http://schemas.microsoft.com/office/drawing/2014/main" id="{F014489E-7115-075D-C889-F999F64F0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4">
              <a:extLst>
                <a:ext uri="{FF2B5EF4-FFF2-40B4-BE49-F238E27FC236}">
                  <a16:creationId xmlns:a16="http://schemas.microsoft.com/office/drawing/2014/main" id="{D0CA8BE5-4224-E941-D220-AA2C65183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5">
              <a:extLst>
                <a:ext uri="{FF2B5EF4-FFF2-40B4-BE49-F238E27FC236}">
                  <a16:creationId xmlns:a16="http://schemas.microsoft.com/office/drawing/2014/main" id="{38E2DB13-D1F8-9125-D739-3C81997AB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1D4047E2-9760-9187-52DC-BFAE3FD1CB0D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8" name="Freeform 244">
              <a:extLst>
                <a:ext uri="{FF2B5EF4-FFF2-40B4-BE49-F238E27FC236}">
                  <a16:creationId xmlns:a16="http://schemas.microsoft.com/office/drawing/2014/main" id="{D3DB1BA9-6480-C54E-0EBA-4AFFB1FE8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Freeform 245">
              <a:extLst>
                <a:ext uri="{FF2B5EF4-FFF2-40B4-BE49-F238E27FC236}">
                  <a16:creationId xmlns:a16="http://schemas.microsoft.com/office/drawing/2014/main" id="{1B1347D9-6E15-C49F-4473-A491AD729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46">
              <a:extLst>
                <a:ext uri="{FF2B5EF4-FFF2-40B4-BE49-F238E27FC236}">
                  <a16:creationId xmlns:a16="http://schemas.microsoft.com/office/drawing/2014/main" id="{7A9DF234-6702-F4F5-D205-F1E41A188D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7">
              <a:extLst>
                <a:ext uri="{FF2B5EF4-FFF2-40B4-BE49-F238E27FC236}">
                  <a16:creationId xmlns:a16="http://schemas.microsoft.com/office/drawing/2014/main" id="{70EB2011-0C5B-6025-B315-BD9BC65E15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8">
              <a:extLst>
                <a:ext uri="{FF2B5EF4-FFF2-40B4-BE49-F238E27FC236}">
                  <a16:creationId xmlns:a16="http://schemas.microsoft.com/office/drawing/2014/main" id="{EA54787D-A8B4-54B7-F367-1155510D5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9">
              <a:extLst>
                <a:ext uri="{FF2B5EF4-FFF2-40B4-BE49-F238E27FC236}">
                  <a16:creationId xmlns:a16="http://schemas.microsoft.com/office/drawing/2014/main" id="{8EF6B646-5470-C684-4683-4EC682E90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50">
              <a:extLst>
                <a:ext uri="{FF2B5EF4-FFF2-40B4-BE49-F238E27FC236}">
                  <a16:creationId xmlns:a16="http://schemas.microsoft.com/office/drawing/2014/main" id="{99AE72EE-490E-B72A-3473-B8057AAC9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1">
              <a:extLst>
                <a:ext uri="{FF2B5EF4-FFF2-40B4-BE49-F238E27FC236}">
                  <a16:creationId xmlns:a16="http://schemas.microsoft.com/office/drawing/2014/main" id="{3492E7D7-F3CA-4504-0534-D663C10438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2">
              <a:extLst>
                <a:ext uri="{FF2B5EF4-FFF2-40B4-BE49-F238E27FC236}">
                  <a16:creationId xmlns:a16="http://schemas.microsoft.com/office/drawing/2014/main" id="{64AC3D21-4E78-E038-D1DD-1E595AF31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7" name="TextBox 1086">
            <a:extLst>
              <a:ext uri="{FF2B5EF4-FFF2-40B4-BE49-F238E27FC236}">
                <a16:creationId xmlns:a16="http://schemas.microsoft.com/office/drawing/2014/main" id="{56814E31-90F8-CAEB-5B8D-32B397926038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E23C0377-7CB9-88EA-CFD8-D3383BD98744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52283C2D-D044-F1D9-5708-79B5B1FF81CA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0" name="Picture 1089" descr="Shape&#10;&#10;Description automatically generated with low confidence">
            <a:extLst>
              <a:ext uri="{FF2B5EF4-FFF2-40B4-BE49-F238E27FC236}">
                <a16:creationId xmlns:a16="http://schemas.microsoft.com/office/drawing/2014/main" id="{878619B0-9CD0-26BD-97AC-D266344E8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078984E8-550C-D33D-8F53-30F76A1F7E3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2" name="Freeform 5">
              <a:extLst>
                <a:ext uri="{FF2B5EF4-FFF2-40B4-BE49-F238E27FC236}">
                  <a16:creationId xmlns:a16="http://schemas.microsoft.com/office/drawing/2014/main" id="{EC394EA9-FF75-1030-3806-662CB25F8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Freeform 6">
              <a:extLst>
                <a:ext uri="{FF2B5EF4-FFF2-40B4-BE49-F238E27FC236}">
                  <a16:creationId xmlns:a16="http://schemas.microsoft.com/office/drawing/2014/main" id="{28F87350-9ADE-1F08-2B31-AA010762D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7">
              <a:extLst>
                <a:ext uri="{FF2B5EF4-FFF2-40B4-BE49-F238E27FC236}">
                  <a16:creationId xmlns:a16="http://schemas.microsoft.com/office/drawing/2014/main" id="{462F2F97-F856-3099-E273-1FC602DE30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8">
              <a:extLst>
                <a:ext uri="{FF2B5EF4-FFF2-40B4-BE49-F238E27FC236}">
                  <a16:creationId xmlns:a16="http://schemas.microsoft.com/office/drawing/2014/main" id="{0D66B91C-E1F7-95EA-1F67-53EE068AF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9">
              <a:extLst>
                <a:ext uri="{FF2B5EF4-FFF2-40B4-BE49-F238E27FC236}">
                  <a16:creationId xmlns:a16="http://schemas.microsoft.com/office/drawing/2014/main" id="{9AA47D90-460C-CE8D-A19D-AEB0113DC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0">
              <a:extLst>
                <a:ext uri="{FF2B5EF4-FFF2-40B4-BE49-F238E27FC236}">
                  <a16:creationId xmlns:a16="http://schemas.microsoft.com/office/drawing/2014/main" id="{04439516-35FA-2CF8-A386-79C4FE74F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1">
              <a:extLst>
                <a:ext uri="{FF2B5EF4-FFF2-40B4-BE49-F238E27FC236}">
                  <a16:creationId xmlns:a16="http://schemas.microsoft.com/office/drawing/2014/main" id="{D1B21CE2-F0D6-8D67-9BFB-521EEF374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2">
              <a:extLst>
                <a:ext uri="{FF2B5EF4-FFF2-40B4-BE49-F238E27FC236}">
                  <a16:creationId xmlns:a16="http://schemas.microsoft.com/office/drawing/2014/main" id="{EB48E9AA-D86C-A433-F5DE-CFAE5AC80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3">
              <a:extLst>
                <a:ext uri="{FF2B5EF4-FFF2-40B4-BE49-F238E27FC236}">
                  <a16:creationId xmlns:a16="http://schemas.microsoft.com/office/drawing/2014/main" id="{C8F20601-851D-1F21-4383-5DDCD5D31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4">
              <a:extLst>
                <a:ext uri="{FF2B5EF4-FFF2-40B4-BE49-F238E27FC236}">
                  <a16:creationId xmlns:a16="http://schemas.microsoft.com/office/drawing/2014/main" id="{5A036C25-6163-2178-D126-8C2E3F919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5">
              <a:extLst>
                <a:ext uri="{FF2B5EF4-FFF2-40B4-BE49-F238E27FC236}">
                  <a16:creationId xmlns:a16="http://schemas.microsoft.com/office/drawing/2014/main" id="{5B740BC0-7133-0DB5-CBB8-D2C57CD24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6">
              <a:extLst>
                <a:ext uri="{FF2B5EF4-FFF2-40B4-BE49-F238E27FC236}">
                  <a16:creationId xmlns:a16="http://schemas.microsoft.com/office/drawing/2014/main" id="{1908068B-3465-EE3E-EBA6-FFBF12368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17">
              <a:extLst>
                <a:ext uri="{FF2B5EF4-FFF2-40B4-BE49-F238E27FC236}">
                  <a16:creationId xmlns:a16="http://schemas.microsoft.com/office/drawing/2014/main" id="{5D0172E5-8811-E812-BF47-989CDD9CAB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5" name="TextBox 1104">
            <a:extLst>
              <a:ext uri="{FF2B5EF4-FFF2-40B4-BE49-F238E27FC236}">
                <a16:creationId xmlns:a16="http://schemas.microsoft.com/office/drawing/2014/main" id="{7CD4DF3F-4B41-1FC4-F4A4-CE4CB65B26F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F1EEAD54-B349-62F3-4EED-DDEB38AD8C0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5984B145-40C5-70A0-3E9B-C52F173480C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8" name="Freeform 197">
              <a:extLst>
                <a:ext uri="{FF2B5EF4-FFF2-40B4-BE49-F238E27FC236}">
                  <a16:creationId xmlns:a16="http://schemas.microsoft.com/office/drawing/2014/main" id="{F30307F0-EFD6-13DA-F9FE-E04779A14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Freeform 198">
              <a:extLst>
                <a:ext uri="{FF2B5EF4-FFF2-40B4-BE49-F238E27FC236}">
                  <a16:creationId xmlns:a16="http://schemas.microsoft.com/office/drawing/2014/main" id="{7FC2EEB2-C79A-A3E8-A084-CBD07022A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Rectangle 199">
              <a:extLst>
                <a:ext uri="{FF2B5EF4-FFF2-40B4-BE49-F238E27FC236}">
                  <a16:creationId xmlns:a16="http://schemas.microsoft.com/office/drawing/2014/main" id="{75F5E501-79FC-D8DB-E780-7D88FF22F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200">
              <a:extLst>
                <a:ext uri="{FF2B5EF4-FFF2-40B4-BE49-F238E27FC236}">
                  <a16:creationId xmlns:a16="http://schemas.microsoft.com/office/drawing/2014/main" id="{C3213727-76CA-E452-FFFE-140DA01D0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201">
              <a:extLst>
                <a:ext uri="{FF2B5EF4-FFF2-40B4-BE49-F238E27FC236}">
                  <a16:creationId xmlns:a16="http://schemas.microsoft.com/office/drawing/2014/main" id="{C8FB97F7-11C8-6C26-DE87-9A4E9BE28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0EF52060-4114-0198-BD94-25F19A431512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4" name="Oval 187">
              <a:extLst>
                <a:ext uri="{FF2B5EF4-FFF2-40B4-BE49-F238E27FC236}">
                  <a16:creationId xmlns:a16="http://schemas.microsoft.com/office/drawing/2014/main" id="{6979DCA8-B6D5-50AE-9175-FBB1F0511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Oval 188">
              <a:extLst>
                <a:ext uri="{FF2B5EF4-FFF2-40B4-BE49-F238E27FC236}">
                  <a16:creationId xmlns:a16="http://schemas.microsoft.com/office/drawing/2014/main" id="{6C92E34B-2441-EA3C-D1A3-31A34C564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189">
              <a:extLst>
                <a:ext uri="{FF2B5EF4-FFF2-40B4-BE49-F238E27FC236}">
                  <a16:creationId xmlns:a16="http://schemas.microsoft.com/office/drawing/2014/main" id="{17800ABE-67AC-0922-BCED-3B9F8A7AD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190">
              <a:extLst>
                <a:ext uri="{FF2B5EF4-FFF2-40B4-BE49-F238E27FC236}">
                  <a16:creationId xmlns:a16="http://schemas.microsoft.com/office/drawing/2014/main" id="{A5882CCF-4694-FA94-9C76-C4AAABBBC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1">
              <a:extLst>
                <a:ext uri="{FF2B5EF4-FFF2-40B4-BE49-F238E27FC236}">
                  <a16:creationId xmlns:a16="http://schemas.microsoft.com/office/drawing/2014/main" id="{A160F471-7A70-2152-F06F-3B505D580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Freeform 192">
              <a:extLst>
                <a:ext uri="{FF2B5EF4-FFF2-40B4-BE49-F238E27FC236}">
                  <a16:creationId xmlns:a16="http://schemas.microsoft.com/office/drawing/2014/main" id="{99C2E2F0-166B-648F-CD69-B6361B0EC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20" name="Graphic 1119" descr="Badge Question Mark outline">
            <a:extLst>
              <a:ext uri="{FF2B5EF4-FFF2-40B4-BE49-F238E27FC236}">
                <a16:creationId xmlns:a16="http://schemas.microsoft.com/office/drawing/2014/main" id="{BB23E13C-A7CA-D348-8547-6DE95C870B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1" name="Graphic 1120" descr="Customer review outline">
            <a:extLst>
              <a:ext uri="{FF2B5EF4-FFF2-40B4-BE49-F238E27FC236}">
                <a16:creationId xmlns:a16="http://schemas.microsoft.com/office/drawing/2014/main" id="{70D1E627-8533-D6AA-5E4B-C96A154D34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942A4B0C-B544-4BB9-9E4C-495F90A6CB9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8042590" y="2867636"/>
            <a:ext cx="2770188" cy="1585202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268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17</a:t>
            </a:r>
            <a:endParaRPr lang="en-US" sz="1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13169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Processing (Dataset #2)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7962681" y="453148"/>
            <a:ext cx="2506253" cy="2639620"/>
            <a:chOff x="9001650" y="1953957"/>
            <a:chExt cx="2506253" cy="269282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13195" y="3735689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Removing irrelevant features like ‘key’ or ‘mode’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F376764-94F0-DB09-E5D1-CE1EAD115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413" y="1460787"/>
            <a:ext cx="4011587" cy="329952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01B5A20-C1C1-42FF-6A61-40D716CE1E00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geographic distribution of popular audio features? (Spotify API) </a:t>
            </a:r>
          </a:p>
        </p:txBody>
      </p:sp>
      <p:sp>
        <p:nvSpPr>
          <p:cNvPr id="37" name="Rectangle: Single Corner Rounded 52">
            <a:extLst>
              <a:ext uri="{FF2B5EF4-FFF2-40B4-BE49-F238E27FC236}">
                <a16:creationId xmlns:a16="http://schemas.microsoft.com/office/drawing/2014/main" id="{8C94FAB3-E590-3149-2C1A-B52472D875B6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76D492-ABC9-6C61-1913-A1DC5BC78577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E6CAAA-6361-767D-67D0-C775200E210A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B75EF2-4D66-B608-652D-082BAEFAEC8B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B2F4F5E7-52B3-C4DA-BCA3-210E21B35B86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86120B4C-80EE-1D3C-6893-FBBC0EA52678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3488D241-715C-19E9-BF70-B67F6FE5329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2502ADE-95CF-7B1D-AD8F-E05014EF37B1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DD57A86-F086-1049-9A82-10065DEDF801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4" name="Freeform 90">
              <a:extLst>
                <a:ext uri="{FF2B5EF4-FFF2-40B4-BE49-F238E27FC236}">
                  <a16:creationId xmlns:a16="http://schemas.microsoft.com/office/drawing/2014/main" id="{972E999E-4694-8A7C-3131-7748614C6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91">
              <a:extLst>
                <a:ext uri="{FF2B5EF4-FFF2-40B4-BE49-F238E27FC236}">
                  <a16:creationId xmlns:a16="http://schemas.microsoft.com/office/drawing/2014/main" id="{7EC726C9-49FE-DF25-EE47-6EB4C19CFB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Line 92">
              <a:extLst>
                <a:ext uri="{FF2B5EF4-FFF2-40B4-BE49-F238E27FC236}">
                  <a16:creationId xmlns:a16="http://schemas.microsoft.com/office/drawing/2014/main" id="{12F60582-2655-F86B-028B-69E22AACB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Oval 93">
              <a:extLst>
                <a:ext uri="{FF2B5EF4-FFF2-40B4-BE49-F238E27FC236}">
                  <a16:creationId xmlns:a16="http://schemas.microsoft.com/office/drawing/2014/main" id="{4BB0BEF7-CEA8-3B38-D6FC-462817559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Line 94">
              <a:extLst>
                <a:ext uri="{FF2B5EF4-FFF2-40B4-BE49-F238E27FC236}">
                  <a16:creationId xmlns:a16="http://schemas.microsoft.com/office/drawing/2014/main" id="{60922196-5F34-1724-A5DB-4260500686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Freeform 95">
              <a:extLst>
                <a:ext uri="{FF2B5EF4-FFF2-40B4-BE49-F238E27FC236}">
                  <a16:creationId xmlns:a16="http://schemas.microsoft.com/office/drawing/2014/main" id="{0FD5A017-7B03-41EE-F6BB-4CD624A4F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C5F1B5DE-148E-305C-10F3-E5FB1A929EFA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57" name="Rectangle 80">
              <a:extLst>
                <a:ext uri="{FF2B5EF4-FFF2-40B4-BE49-F238E27FC236}">
                  <a16:creationId xmlns:a16="http://schemas.microsoft.com/office/drawing/2014/main" id="{CDAAD501-C097-A01B-949F-CABC6EA09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1">
              <a:extLst>
                <a:ext uri="{FF2B5EF4-FFF2-40B4-BE49-F238E27FC236}">
                  <a16:creationId xmlns:a16="http://schemas.microsoft.com/office/drawing/2014/main" id="{75AEDDDA-2ED7-47A2-D7E7-8A136484C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2">
              <a:extLst>
                <a:ext uri="{FF2B5EF4-FFF2-40B4-BE49-F238E27FC236}">
                  <a16:creationId xmlns:a16="http://schemas.microsoft.com/office/drawing/2014/main" id="{50A426DA-7B13-AAF4-E337-CB47DC294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3">
              <a:extLst>
                <a:ext uri="{FF2B5EF4-FFF2-40B4-BE49-F238E27FC236}">
                  <a16:creationId xmlns:a16="http://schemas.microsoft.com/office/drawing/2014/main" id="{AE895FE9-23A1-BB7D-F382-AD807AD93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4">
              <a:extLst>
                <a:ext uri="{FF2B5EF4-FFF2-40B4-BE49-F238E27FC236}">
                  <a16:creationId xmlns:a16="http://schemas.microsoft.com/office/drawing/2014/main" id="{8ACE63B2-D66D-096B-946A-AB38E657E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5">
              <a:extLst>
                <a:ext uri="{FF2B5EF4-FFF2-40B4-BE49-F238E27FC236}">
                  <a16:creationId xmlns:a16="http://schemas.microsoft.com/office/drawing/2014/main" id="{77C318E9-09ED-15A5-B1CE-7FE2E08BA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7D89A60C-F4F0-5B42-D521-9C68D4DA716C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8" name="Freeform 244">
              <a:extLst>
                <a:ext uri="{FF2B5EF4-FFF2-40B4-BE49-F238E27FC236}">
                  <a16:creationId xmlns:a16="http://schemas.microsoft.com/office/drawing/2014/main" id="{F9A57251-5AC0-9840-CDB7-BFF9809AE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Freeform 245">
              <a:extLst>
                <a:ext uri="{FF2B5EF4-FFF2-40B4-BE49-F238E27FC236}">
                  <a16:creationId xmlns:a16="http://schemas.microsoft.com/office/drawing/2014/main" id="{1876A6F1-E592-C1BD-2EB4-5FE247472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46">
              <a:extLst>
                <a:ext uri="{FF2B5EF4-FFF2-40B4-BE49-F238E27FC236}">
                  <a16:creationId xmlns:a16="http://schemas.microsoft.com/office/drawing/2014/main" id="{928FB741-CF72-8646-6677-66EF75756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7">
              <a:extLst>
                <a:ext uri="{FF2B5EF4-FFF2-40B4-BE49-F238E27FC236}">
                  <a16:creationId xmlns:a16="http://schemas.microsoft.com/office/drawing/2014/main" id="{C0056879-AAC2-79A0-9F74-38AF1B1A8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8">
              <a:extLst>
                <a:ext uri="{FF2B5EF4-FFF2-40B4-BE49-F238E27FC236}">
                  <a16:creationId xmlns:a16="http://schemas.microsoft.com/office/drawing/2014/main" id="{37CAA7EF-454C-B041-EE87-47643F788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9">
              <a:extLst>
                <a:ext uri="{FF2B5EF4-FFF2-40B4-BE49-F238E27FC236}">
                  <a16:creationId xmlns:a16="http://schemas.microsoft.com/office/drawing/2014/main" id="{DF312B5F-B2B6-FC67-DE66-7CBEF3A46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50">
              <a:extLst>
                <a:ext uri="{FF2B5EF4-FFF2-40B4-BE49-F238E27FC236}">
                  <a16:creationId xmlns:a16="http://schemas.microsoft.com/office/drawing/2014/main" id="{5BCC02F6-0185-E7CF-9150-96E28389CF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1">
              <a:extLst>
                <a:ext uri="{FF2B5EF4-FFF2-40B4-BE49-F238E27FC236}">
                  <a16:creationId xmlns:a16="http://schemas.microsoft.com/office/drawing/2014/main" id="{842B357E-7107-D9A5-05E3-96A27A89B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2">
              <a:extLst>
                <a:ext uri="{FF2B5EF4-FFF2-40B4-BE49-F238E27FC236}">
                  <a16:creationId xmlns:a16="http://schemas.microsoft.com/office/drawing/2014/main" id="{61B5CA68-3920-9FFA-0A7E-307FE503D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7" name="TextBox 1086">
            <a:extLst>
              <a:ext uri="{FF2B5EF4-FFF2-40B4-BE49-F238E27FC236}">
                <a16:creationId xmlns:a16="http://schemas.microsoft.com/office/drawing/2014/main" id="{6A33F1A7-1136-2296-F6BC-C3652C205C4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7BC3A94D-4B40-78AD-EF2D-D5F8906118F3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EC31962F-F9BA-9106-3432-1A6C8619419B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0" name="Picture 1089" descr="Shape&#10;&#10;Description automatically generated with low confidence">
            <a:extLst>
              <a:ext uri="{FF2B5EF4-FFF2-40B4-BE49-F238E27FC236}">
                <a16:creationId xmlns:a16="http://schemas.microsoft.com/office/drawing/2014/main" id="{F3950A36-290F-EDB6-972C-7FE026CF1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2CD99885-9E5E-CA27-17DF-154826DBA1D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2" name="Freeform 5">
              <a:extLst>
                <a:ext uri="{FF2B5EF4-FFF2-40B4-BE49-F238E27FC236}">
                  <a16:creationId xmlns:a16="http://schemas.microsoft.com/office/drawing/2014/main" id="{E2AC7815-E8BE-40F3-E04B-F14B5CFE4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Freeform 6">
              <a:extLst>
                <a:ext uri="{FF2B5EF4-FFF2-40B4-BE49-F238E27FC236}">
                  <a16:creationId xmlns:a16="http://schemas.microsoft.com/office/drawing/2014/main" id="{2D1DE488-5647-8CEB-7B99-4B31E7B57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7">
              <a:extLst>
                <a:ext uri="{FF2B5EF4-FFF2-40B4-BE49-F238E27FC236}">
                  <a16:creationId xmlns:a16="http://schemas.microsoft.com/office/drawing/2014/main" id="{A77E4421-3CE0-86FB-C076-353724D912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8">
              <a:extLst>
                <a:ext uri="{FF2B5EF4-FFF2-40B4-BE49-F238E27FC236}">
                  <a16:creationId xmlns:a16="http://schemas.microsoft.com/office/drawing/2014/main" id="{616422E0-3143-E647-EBAF-A811F5C0BD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9">
              <a:extLst>
                <a:ext uri="{FF2B5EF4-FFF2-40B4-BE49-F238E27FC236}">
                  <a16:creationId xmlns:a16="http://schemas.microsoft.com/office/drawing/2014/main" id="{AE08F5D4-4080-22D0-035A-10941DEEAF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0">
              <a:extLst>
                <a:ext uri="{FF2B5EF4-FFF2-40B4-BE49-F238E27FC236}">
                  <a16:creationId xmlns:a16="http://schemas.microsoft.com/office/drawing/2014/main" id="{3A7361D7-5A22-155C-A1B5-1AEB04E642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1">
              <a:extLst>
                <a:ext uri="{FF2B5EF4-FFF2-40B4-BE49-F238E27FC236}">
                  <a16:creationId xmlns:a16="http://schemas.microsoft.com/office/drawing/2014/main" id="{CAD2FD59-0830-FE05-070D-49CFE0F71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2">
              <a:extLst>
                <a:ext uri="{FF2B5EF4-FFF2-40B4-BE49-F238E27FC236}">
                  <a16:creationId xmlns:a16="http://schemas.microsoft.com/office/drawing/2014/main" id="{462F15CB-BF73-15F0-AA17-85EC1A1924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3">
              <a:extLst>
                <a:ext uri="{FF2B5EF4-FFF2-40B4-BE49-F238E27FC236}">
                  <a16:creationId xmlns:a16="http://schemas.microsoft.com/office/drawing/2014/main" id="{583BDC11-B5AC-6166-F019-4DBA1034B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4">
              <a:extLst>
                <a:ext uri="{FF2B5EF4-FFF2-40B4-BE49-F238E27FC236}">
                  <a16:creationId xmlns:a16="http://schemas.microsoft.com/office/drawing/2014/main" id="{2BA3BAE0-0EF4-6D70-43A6-3ADFC52B6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5">
              <a:extLst>
                <a:ext uri="{FF2B5EF4-FFF2-40B4-BE49-F238E27FC236}">
                  <a16:creationId xmlns:a16="http://schemas.microsoft.com/office/drawing/2014/main" id="{097C4355-5287-CA61-082A-6BA62F1C1A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6">
              <a:extLst>
                <a:ext uri="{FF2B5EF4-FFF2-40B4-BE49-F238E27FC236}">
                  <a16:creationId xmlns:a16="http://schemas.microsoft.com/office/drawing/2014/main" id="{EAA25677-96E2-40EA-B464-2A12E13DB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17">
              <a:extLst>
                <a:ext uri="{FF2B5EF4-FFF2-40B4-BE49-F238E27FC236}">
                  <a16:creationId xmlns:a16="http://schemas.microsoft.com/office/drawing/2014/main" id="{1977DEA4-5A98-5409-ABCF-2566A7272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5" name="TextBox 1104">
            <a:extLst>
              <a:ext uri="{FF2B5EF4-FFF2-40B4-BE49-F238E27FC236}">
                <a16:creationId xmlns:a16="http://schemas.microsoft.com/office/drawing/2014/main" id="{34100F7E-E2B6-BC08-0040-48FAA347E2DD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4E9825B5-150D-F577-BCBF-DF53353F5DB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23F57E59-6C47-F612-5E3A-EE8B41202374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8" name="Freeform 197">
              <a:extLst>
                <a:ext uri="{FF2B5EF4-FFF2-40B4-BE49-F238E27FC236}">
                  <a16:creationId xmlns:a16="http://schemas.microsoft.com/office/drawing/2014/main" id="{C76AB549-E962-39D0-216A-8601B6EB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Freeform 198">
              <a:extLst>
                <a:ext uri="{FF2B5EF4-FFF2-40B4-BE49-F238E27FC236}">
                  <a16:creationId xmlns:a16="http://schemas.microsoft.com/office/drawing/2014/main" id="{7B403D2A-EEDA-0A24-87B0-4A329D0F8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Rectangle 199">
              <a:extLst>
                <a:ext uri="{FF2B5EF4-FFF2-40B4-BE49-F238E27FC236}">
                  <a16:creationId xmlns:a16="http://schemas.microsoft.com/office/drawing/2014/main" id="{3051E0B6-3257-AA43-008E-8877EDFE9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200">
              <a:extLst>
                <a:ext uri="{FF2B5EF4-FFF2-40B4-BE49-F238E27FC236}">
                  <a16:creationId xmlns:a16="http://schemas.microsoft.com/office/drawing/2014/main" id="{F12F9952-9693-70B6-6DD1-AF943D815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201">
              <a:extLst>
                <a:ext uri="{FF2B5EF4-FFF2-40B4-BE49-F238E27FC236}">
                  <a16:creationId xmlns:a16="http://schemas.microsoft.com/office/drawing/2014/main" id="{41E2118D-7454-7D60-9F2C-74BD69093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D6C09C4A-18D4-6351-77B6-37C818FC8A9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4" name="Oval 187">
              <a:extLst>
                <a:ext uri="{FF2B5EF4-FFF2-40B4-BE49-F238E27FC236}">
                  <a16:creationId xmlns:a16="http://schemas.microsoft.com/office/drawing/2014/main" id="{C3C143D4-86E5-1ADA-A347-962F25CBB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Oval 188">
              <a:extLst>
                <a:ext uri="{FF2B5EF4-FFF2-40B4-BE49-F238E27FC236}">
                  <a16:creationId xmlns:a16="http://schemas.microsoft.com/office/drawing/2014/main" id="{75CE5D1A-AB2A-75AA-624F-2CFC017F0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189">
              <a:extLst>
                <a:ext uri="{FF2B5EF4-FFF2-40B4-BE49-F238E27FC236}">
                  <a16:creationId xmlns:a16="http://schemas.microsoft.com/office/drawing/2014/main" id="{82D5C3BD-A894-1BEE-85D3-3739ED82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190">
              <a:extLst>
                <a:ext uri="{FF2B5EF4-FFF2-40B4-BE49-F238E27FC236}">
                  <a16:creationId xmlns:a16="http://schemas.microsoft.com/office/drawing/2014/main" id="{514AA5D3-5D0E-2780-8CC3-E32A93C77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1">
              <a:extLst>
                <a:ext uri="{FF2B5EF4-FFF2-40B4-BE49-F238E27FC236}">
                  <a16:creationId xmlns:a16="http://schemas.microsoft.com/office/drawing/2014/main" id="{ABC745C0-74F2-24AF-8707-37B912DF8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Freeform 192">
              <a:extLst>
                <a:ext uri="{FF2B5EF4-FFF2-40B4-BE49-F238E27FC236}">
                  <a16:creationId xmlns:a16="http://schemas.microsoft.com/office/drawing/2014/main" id="{C8A815C4-99D8-EDCF-4E2D-42B649FF1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20" name="Graphic 1119" descr="Badge Question Mark outline">
            <a:extLst>
              <a:ext uri="{FF2B5EF4-FFF2-40B4-BE49-F238E27FC236}">
                <a16:creationId xmlns:a16="http://schemas.microsoft.com/office/drawing/2014/main" id="{E8849C82-3783-0B77-3D07-5FAE72E75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1" name="Graphic 1120" descr="Customer review outline">
            <a:extLst>
              <a:ext uri="{FF2B5EF4-FFF2-40B4-BE49-F238E27FC236}">
                <a16:creationId xmlns:a16="http://schemas.microsoft.com/office/drawing/2014/main" id="{378A95DC-E14C-DC34-C2EE-2D942C6317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" name="Graphic 2" descr="Mop and bucket outline">
            <a:extLst>
              <a:ext uri="{FF2B5EF4-FFF2-40B4-BE49-F238E27FC236}">
                <a16:creationId xmlns:a16="http://schemas.microsoft.com/office/drawing/2014/main" id="{5121E2E3-9061-0E16-C820-268BFBD873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94437" y="2729345"/>
            <a:ext cx="1595581" cy="15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279861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Calibri"/>
              </a:rPr>
              <a:t>18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13169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Processing (Dataset #2)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550726" y="1919421"/>
            <a:ext cx="2898748" cy="2331032"/>
            <a:chOff x="9001650" y="1953957"/>
            <a:chExt cx="2898748" cy="237801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40569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Adding the region 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column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B97385B-8712-FDAE-A6AF-C48793D11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634" y="2262673"/>
            <a:ext cx="6207642" cy="19088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57EF51-1FB7-3133-DEDE-63E6CCA0B552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geographic distribution of popular audio features? (Spotify API) </a:t>
            </a:r>
          </a:p>
        </p:txBody>
      </p:sp>
      <p:sp>
        <p:nvSpPr>
          <p:cNvPr id="37" name="Rectangle: Single Corner Rounded 52">
            <a:extLst>
              <a:ext uri="{FF2B5EF4-FFF2-40B4-BE49-F238E27FC236}">
                <a16:creationId xmlns:a16="http://schemas.microsoft.com/office/drawing/2014/main" id="{8B6ED060-C453-B1F3-A164-8736A80198E7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498B4E-390C-B1F2-6927-FEFEF66C7E46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A5B34B-F071-D813-4F4B-C089F080A2D3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D28856-5F1C-C973-7E1E-9E590161860C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0FBE170-31FF-9D46-DE9E-CC616FE5D86B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5BA4EB2-DEDE-1379-81E5-28FB760774F0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8289DCB0-1DD8-CEC8-4F82-66A43E82124B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E0A5CEB6-F4E7-9E38-5A49-85039D1F436D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D832CE4-B23D-01A6-78CD-64E8A68679C3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4" name="Freeform 90">
              <a:extLst>
                <a:ext uri="{FF2B5EF4-FFF2-40B4-BE49-F238E27FC236}">
                  <a16:creationId xmlns:a16="http://schemas.microsoft.com/office/drawing/2014/main" id="{6AC5E4C4-D5F8-B5D9-355B-1AE51CCC4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91">
              <a:extLst>
                <a:ext uri="{FF2B5EF4-FFF2-40B4-BE49-F238E27FC236}">
                  <a16:creationId xmlns:a16="http://schemas.microsoft.com/office/drawing/2014/main" id="{117EB88E-A492-4A3C-9309-212A4E762F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Line 92">
              <a:extLst>
                <a:ext uri="{FF2B5EF4-FFF2-40B4-BE49-F238E27FC236}">
                  <a16:creationId xmlns:a16="http://schemas.microsoft.com/office/drawing/2014/main" id="{5515AC6B-1F96-FD91-2805-0C4157E2F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Oval 93">
              <a:extLst>
                <a:ext uri="{FF2B5EF4-FFF2-40B4-BE49-F238E27FC236}">
                  <a16:creationId xmlns:a16="http://schemas.microsoft.com/office/drawing/2014/main" id="{97D5852E-3FE7-84F0-7753-9C1DE0878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Line 94">
              <a:extLst>
                <a:ext uri="{FF2B5EF4-FFF2-40B4-BE49-F238E27FC236}">
                  <a16:creationId xmlns:a16="http://schemas.microsoft.com/office/drawing/2014/main" id="{4819E6D4-708F-9723-DA99-05BBAC49B7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Freeform 95">
              <a:extLst>
                <a:ext uri="{FF2B5EF4-FFF2-40B4-BE49-F238E27FC236}">
                  <a16:creationId xmlns:a16="http://schemas.microsoft.com/office/drawing/2014/main" id="{9F7367A4-F45C-08F5-B8B7-BB894F4F1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1863DB37-319A-794F-FDE3-9A9832F02F8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57" name="Rectangle 80">
              <a:extLst>
                <a:ext uri="{FF2B5EF4-FFF2-40B4-BE49-F238E27FC236}">
                  <a16:creationId xmlns:a16="http://schemas.microsoft.com/office/drawing/2014/main" id="{78333C9A-8831-3984-0674-19B3B55B6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1">
              <a:extLst>
                <a:ext uri="{FF2B5EF4-FFF2-40B4-BE49-F238E27FC236}">
                  <a16:creationId xmlns:a16="http://schemas.microsoft.com/office/drawing/2014/main" id="{74B762D9-0D71-F36A-7218-E4E3EFFC6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2">
              <a:extLst>
                <a:ext uri="{FF2B5EF4-FFF2-40B4-BE49-F238E27FC236}">
                  <a16:creationId xmlns:a16="http://schemas.microsoft.com/office/drawing/2014/main" id="{58490BC7-6810-5219-ECE4-6E2818156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3">
              <a:extLst>
                <a:ext uri="{FF2B5EF4-FFF2-40B4-BE49-F238E27FC236}">
                  <a16:creationId xmlns:a16="http://schemas.microsoft.com/office/drawing/2014/main" id="{C12D9C69-BD1E-6E34-12D2-4EAFE165A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4">
              <a:extLst>
                <a:ext uri="{FF2B5EF4-FFF2-40B4-BE49-F238E27FC236}">
                  <a16:creationId xmlns:a16="http://schemas.microsoft.com/office/drawing/2014/main" id="{6C85EA3E-D614-9319-C124-401EEEA0F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5">
              <a:extLst>
                <a:ext uri="{FF2B5EF4-FFF2-40B4-BE49-F238E27FC236}">
                  <a16:creationId xmlns:a16="http://schemas.microsoft.com/office/drawing/2014/main" id="{6E6D1308-B317-71F7-4D8C-2ABD4EF65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F3CA16E5-2C34-00A0-74E7-9A31AC4E69D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8" name="Freeform 244">
              <a:extLst>
                <a:ext uri="{FF2B5EF4-FFF2-40B4-BE49-F238E27FC236}">
                  <a16:creationId xmlns:a16="http://schemas.microsoft.com/office/drawing/2014/main" id="{43846F04-A851-BA70-E4DD-E6A138512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Freeform 245">
              <a:extLst>
                <a:ext uri="{FF2B5EF4-FFF2-40B4-BE49-F238E27FC236}">
                  <a16:creationId xmlns:a16="http://schemas.microsoft.com/office/drawing/2014/main" id="{36D379A7-BE56-B0C8-4398-73A3CF87C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46">
              <a:extLst>
                <a:ext uri="{FF2B5EF4-FFF2-40B4-BE49-F238E27FC236}">
                  <a16:creationId xmlns:a16="http://schemas.microsoft.com/office/drawing/2014/main" id="{A46EB983-2006-DA6C-A635-7A6215BCD2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7">
              <a:extLst>
                <a:ext uri="{FF2B5EF4-FFF2-40B4-BE49-F238E27FC236}">
                  <a16:creationId xmlns:a16="http://schemas.microsoft.com/office/drawing/2014/main" id="{52CD77DB-B519-FDED-61EC-D10BEBB2D2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8">
              <a:extLst>
                <a:ext uri="{FF2B5EF4-FFF2-40B4-BE49-F238E27FC236}">
                  <a16:creationId xmlns:a16="http://schemas.microsoft.com/office/drawing/2014/main" id="{DE6F17EE-CE93-6F1C-E36C-3F4990838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9">
              <a:extLst>
                <a:ext uri="{FF2B5EF4-FFF2-40B4-BE49-F238E27FC236}">
                  <a16:creationId xmlns:a16="http://schemas.microsoft.com/office/drawing/2014/main" id="{AD75398E-7F9A-4E69-4EDF-80597B6EB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50">
              <a:extLst>
                <a:ext uri="{FF2B5EF4-FFF2-40B4-BE49-F238E27FC236}">
                  <a16:creationId xmlns:a16="http://schemas.microsoft.com/office/drawing/2014/main" id="{2D326CDD-0548-1308-A365-4CD9FDE63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1">
              <a:extLst>
                <a:ext uri="{FF2B5EF4-FFF2-40B4-BE49-F238E27FC236}">
                  <a16:creationId xmlns:a16="http://schemas.microsoft.com/office/drawing/2014/main" id="{0A5EF5B4-FA07-7BF7-EB39-15E3D8D32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2">
              <a:extLst>
                <a:ext uri="{FF2B5EF4-FFF2-40B4-BE49-F238E27FC236}">
                  <a16:creationId xmlns:a16="http://schemas.microsoft.com/office/drawing/2014/main" id="{8765449C-1223-46FA-5F44-C6547FEF5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7" name="TextBox 1086">
            <a:extLst>
              <a:ext uri="{FF2B5EF4-FFF2-40B4-BE49-F238E27FC236}">
                <a16:creationId xmlns:a16="http://schemas.microsoft.com/office/drawing/2014/main" id="{FECE01AE-DC78-D2CF-1064-921C936130FD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A658648E-932A-190F-F433-D52FDF7FEC71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4E3EC288-9D55-CECD-56C3-35E76FBC0AEC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0" name="Picture 1089" descr="Shape&#10;&#10;Description automatically generated with low confidence">
            <a:extLst>
              <a:ext uri="{FF2B5EF4-FFF2-40B4-BE49-F238E27FC236}">
                <a16:creationId xmlns:a16="http://schemas.microsoft.com/office/drawing/2014/main" id="{8F1965D0-C3AF-0310-0B22-E638E05FC8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E08AF705-B604-CC31-AAD3-D221AB37F79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2" name="Freeform 5">
              <a:extLst>
                <a:ext uri="{FF2B5EF4-FFF2-40B4-BE49-F238E27FC236}">
                  <a16:creationId xmlns:a16="http://schemas.microsoft.com/office/drawing/2014/main" id="{087B2FD2-534D-97CB-B1F7-F8895F108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Freeform 6">
              <a:extLst>
                <a:ext uri="{FF2B5EF4-FFF2-40B4-BE49-F238E27FC236}">
                  <a16:creationId xmlns:a16="http://schemas.microsoft.com/office/drawing/2014/main" id="{02DC94DD-6649-1CF9-B719-74B19E4E2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7">
              <a:extLst>
                <a:ext uri="{FF2B5EF4-FFF2-40B4-BE49-F238E27FC236}">
                  <a16:creationId xmlns:a16="http://schemas.microsoft.com/office/drawing/2014/main" id="{5EADC455-F30C-ED41-27C3-0B51E87BF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8">
              <a:extLst>
                <a:ext uri="{FF2B5EF4-FFF2-40B4-BE49-F238E27FC236}">
                  <a16:creationId xmlns:a16="http://schemas.microsoft.com/office/drawing/2014/main" id="{8D0224C9-0C7A-548D-238E-5728763E3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9">
              <a:extLst>
                <a:ext uri="{FF2B5EF4-FFF2-40B4-BE49-F238E27FC236}">
                  <a16:creationId xmlns:a16="http://schemas.microsoft.com/office/drawing/2014/main" id="{F695ED04-2A79-D884-27A3-996ECA13C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0">
              <a:extLst>
                <a:ext uri="{FF2B5EF4-FFF2-40B4-BE49-F238E27FC236}">
                  <a16:creationId xmlns:a16="http://schemas.microsoft.com/office/drawing/2014/main" id="{8F01AD55-D7B0-C52D-10F3-91EB6119D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1">
              <a:extLst>
                <a:ext uri="{FF2B5EF4-FFF2-40B4-BE49-F238E27FC236}">
                  <a16:creationId xmlns:a16="http://schemas.microsoft.com/office/drawing/2014/main" id="{A0EC03C5-9108-E084-8386-E752B72924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2">
              <a:extLst>
                <a:ext uri="{FF2B5EF4-FFF2-40B4-BE49-F238E27FC236}">
                  <a16:creationId xmlns:a16="http://schemas.microsoft.com/office/drawing/2014/main" id="{4DC7B402-A94D-2886-2043-F7745A5D2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3">
              <a:extLst>
                <a:ext uri="{FF2B5EF4-FFF2-40B4-BE49-F238E27FC236}">
                  <a16:creationId xmlns:a16="http://schemas.microsoft.com/office/drawing/2014/main" id="{46A58202-8C44-4F67-832C-C7FCA41BB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4">
              <a:extLst>
                <a:ext uri="{FF2B5EF4-FFF2-40B4-BE49-F238E27FC236}">
                  <a16:creationId xmlns:a16="http://schemas.microsoft.com/office/drawing/2014/main" id="{13A77D6D-0E1F-5DFA-1B3C-6B8D579CA5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5">
              <a:extLst>
                <a:ext uri="{FF2B5EF4-FFF2-40B4-BE49-F238E27FC236}">
                  <a16:creationId xmlns:a16="http://schemas.microsoft.com/office/drawing/2014/main" id="{D0A0F347-F12D-FF58-D5F8-1D9D11111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6">
              <a:extLst>
                <a:ext uri="{FF2B5EF4-FFF2-40B4-BE49-F238E27FC236}">
                  <a16:creationId xmlns:a16="http://schemas.microsoft.com/office/drawing/2014/main" id="{E46A9B4D-17F6-548B-F99A-2DC1E99355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17">
              <a:extLst>
                <a:ext uri="{FF2B5EF4-FFF2-40B4-BE49-F238E27FC236}">
                  <a16:creationId xmlns:a16="http://schemas.microsoft.com/office/drawing/2014/main" id="{4A63B0DA-6EC5-59C2-DE82-85372ACBEC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5" name="TextBox 1104">
            <a:extLst>
              <a:ext uri="{FF2B5EF4-FFF2-40B4-BE49-F238E27FC236}">
                <a16:creationId xmlns:a16="http://schemas.microsoft.com/office/drawing/2014/main" id="{EC16C18B-92D1-FB6F-1FA8-2D17F345A32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1F05463B-CD72-A04A-F8B1-4E87DCE5D1D6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DF6A43A1-48CC-F233-F3AD-A496BD2DFC6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8" name="Freeform 197">
              <a:extLst>
                <a:ext uri="{FF2B5EF4-FFF2-40B4-BE49-F238E27FC236}">
                  <a16:creationId xmlns:a16="http://schemas.microsoft.com/office/drawing/2014/main" id="{2B510637-6199-7E85-C1EF-484F2DD5E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Freeform 198">
              <a:extLst>
                <a:ext uri="{FF2B5EF4-FFF2-40B4-BE49-F238E27FC236}">
                  <a16:creationId xmlns:a16="http://schemas.microsoft.com/office/drawing/2014/main" id="{55481F2F-76D9-67AB-003A-4606E6DA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Rectangle 199">
              <a:extLst>
                <a:ext uri="{FF2B5EF4-FFF2-40B4-BE49-F238E27FC236}">
                  <a16:creationId xmlns:a16="http://schemas.microsoft.com/office/drawing/2014/main" id="{833807A3-66F1-EEE4-037F-1F13A3BF8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200">
              <a:extLst>
                <a:ext uri="{FF2B5EF4-FFF2-40B4-BE49-F238E27FC236}">
                  <a16:creationId xmlns:a16="http://schemas.microsoft.com/office/drawing/2014/main" id="{CB5BA5CD-2826-6F4E-06BE-DDF171FB3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201">
              <a:extLst>
                <a:ext uri="{FF2B5EF4-FFF2-40B4-BE49-F238E27FC236}">
                  <a16:creationId xmlns:a16="http://schemas.microsoft.com/office/drawing/2014/main" id="{468E1CAF-DF8B-1F66-4F88-D3C3D8D22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95722518-26FA-D3A5-F6C9-78B07F0452EA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4" name="Oval 187">
              <a:extLst>
                <a:ext uri="{FF2B5EF4-FFF2-40B4-BE49-F238E27FC236}">
                  <a16:creationId xmlns:a16="http://schemas.microsoft.com/office/drawing/2014/main" id="{CEFA9EF5-1176-BB52-ED40-D5D09FEF5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Oval 188">
              <a:extLst>
                <a:ext uri="{FF2B5EF4-FFF2-40B4-BE49-F238E27FC236}">
                  <a16:creationId xmlns:a16="http://schemas.microsoft.com/office/drawing/2014/main" id="{29E34C99-F2FC-7823-1A6F-E7214117A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189">
              <a:extLst>
                <a:ext uri="{FF2B5EF4-FFF2-40B4-BE49-F238E27FC236}">
                  <a16:creationId xmlns:a16="http://schemas.microsoft.com/office/drawing/2014/main" id="{501CDF1C-1B5A-DF3D-A535-A9667969A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190">
              <a:extLst>
                <a:ext uri="{FF2B5EF4-FFF2-40B4-BE49-F238E27FC236}">
                  <a16:creationId xmlns:a16="http://schemas.microsoft.com/office/drawing/2014/main" id="{72564508-828E-2B29-1033-4DD797925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1">
              <a:extLst>
                <a:ext uri="{FF2B5EF4-FFF2-40B4-BE49-F238E27FC236}">
                  <a16:creationId xmlns:a16="http://schemas.microsoft.com/office/drawing/2014/main" id="{580DECF0-D735-77F4-667D-005F3C736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Freeform 192">
              <a:extLst>
                <a:ext uri="{FF2B5EF4-FFF2-40B4-BE49-F238E27FC236}">
                  <a16:creationId xmlns:a16="http://schemas.microsoft.com/office/drawing/2014/main" id="{F5A39A63-231C-B364-8F21-0C768173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20" name="Graphic 1119" descr="Badge Question Mark outline">
            <a:extLst>
              <a:ext uri="{FF2B5EF4-FFF2-40B4-BE49-F238E27FC236}">
                <a16:creationId xmlns:a16="http://schemas.microsoft.com/office/drawing/2014/main" id="{762E0268-C547-4E98-7462-A450BF8DCC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1" name="Graphic 1120" descr="Customer review outline">
            <a:extLst>
              <a:ext uri="{FF2B5EF4-FFF2-40B4-BE49-F238E27FC236}">
                <a16:creationId xmlns:a16="http://schemas.microsoft.com/office/drawing/2014/main" id="{9E409765-6A62-9781-0053-88B0A51933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6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Calibri"/>
              </a:rPr>
              <a:t>19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61458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Visualization (Dataset #2)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76921B3-2AA5-5300-344D-ACF5E52C0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634" y="1515997"/>
            <a:ext cx="3475037" cy="322164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BA38F-AC20-9476-E356-B767996012B1}"/>
              </a:ext>
            </a:extLst>
          </p:cNvPr>
          <p:cNvGrpSpPr/>
          <p:nvPr/>
        </p:nvGrpSpPr>
        <p:grpSpPr>
          <a:xfrm>
            <a:off x="7414272" y="1919421"/>
            <a:ext cx="4099526" cy="2331032"/>
            <a:chOff x="7396832" y="1953957"/>
            <a:chExt cx="4099526" cy="237801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47D445-5D31-1BE2-E4B6-17EF7A68C497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FC5F3C-9906-23FA-539B-59ED44AF6B62}"/>
                </a:ext>
              </a:extLst>
            </p:cNvPr>
            <p:cNvSpPr txBox="1"/>
            <p:nvPr/>
          </p:nvSpPr>
          <p:spPr>
            <a:xfrm>
              <a:off x="7396832" y="2481312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Making a boxplot using </a:t>
              </a:r>
              <a:r>
                <a:rPr lang="en-US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ggplot</a:t>
              </a:r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to plot mean danceability of a country's songs against region of the country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C9B6AA8-A830-E3EE-6F9A-EBB69D4495FF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geographic distribution of popular audio features? (Spotify API) </a:t>
            </a:r>
          </a:p>
        </p:txBody>
      </p:sp>
      <p:sp>
        <p:nvSpPr>
          <p:cNvPr id="41" name="Rectangle: Single Corner Rounded 52">
            <a:extLst>
              <a:ext uri="{FF2B5EF4-FFF2-40B4-BE49-F238E27FC236}">
                <a16:creationId xmlns:a16="http://schemas.microsoft.com/office/drawing/2014/main" id="{EA410CEB-4B27-CA65-FC43-7A9241E791F4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9555FAD1-E0E8-8FE9-9F93-F44D726C0779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AC38D29C-B1E9-EDBE-737B-96D429C8491E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B924725B-5B1E-95F1-1593-1C06242AA8DD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82E232C-34ED-37D2-918A-475AFF982D6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CDDCC716-660E-CA00-A0AB-FC54E98FD03D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4C5CAF80-9935-45FB-FBAB-AF908AC486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34EF7C4-4907-A642-F941-B391E5F83876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E5C9321-874E-AF9A-D325-B7F9BEDF55B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46" name="Freeform 90">
              <a:extLst>
                <a:ext uri="{FF2B5EF4-FFF2-40B4-BE49-F238E27FC236}">
                  <a16:creationId xmlns:a16="http://schemas.microsoft.com/office/drawing/2014/main" id="{EF363399-24C4-C2EC-8891-CEDD22924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Line 91">
              <a:extLst>
                <a:ext uri="{FF2B5EF4-FFF2-40B4-BE49-F238E27FC236}">
                  <a16:creationId xmlns:a16="http://schemas.microsoft.com/office/drawing/2014/main" id="{6847E7C7-1F3E-04C6-F0A5-582FE282B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Line 92">
              <a:extLst>
                <a:ext uri="{FF2B5EF4-FFF2-40B4-BE49-F238E27FC236}">
                  <a16:creationId xmlns:a16="http://schemas.microsoft.com/office/drawing/2014/main" id="{2CC0C5CB-64B8-BD14-9801-C00424721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93">
              <a:extLst>
                <a:ext uri="{FF2B5EF4-FFF2-40B4-BE49-F238E27FC236}">
                  <a16:creationId xmlns:a16="http://schemas.microsoft.com/office/drawing/2014/main" id="{CFFD86C2-914F-8A1B-C81F-296F9EEB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Line 94">
              <a:extLst>
                <a:ext uri="{FF2B5EF4-FFF2-40B4-BE49-F238E27FC236}">
                  <a16:creationId xmlns:a16="http://schemas.microsoft.com/office/drawing/2014/main" id="{F93C2259-5D0C-1A8A-2C38-5793FFEAD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Freeform 95">
              <a:extLst>
                <a:ext uri="{FF2B5EF4-FFF2-40B4-BE49-F238E27FC236}">
                  <a16:creationId xmlns:a16="http://schemas.microsoft.com/office/drawing/2014/main" id="{3D104AA5-23BA-F0BC-647D-19C9F765A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DFC0DD98-3E7F-33F8-C60A-5F96D16B51A2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74" name="Rectangle 80">
              <a:extLst>
                <a:ext uri="{FF2B5EF4-FFF2-40B4-BE49-F238E27FC236}">
                  <a16:creationId xmlns:a16="http://schemas.microsoft.com/office/drawing/2014/main" id="{BB7476A8-901C-A498-47EA-78DD0B228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1">
              <a:extLst>
                <a:ext uri="{FF2B5EF4-FFF2-40B4-BE49-F238E27FC236}">
                  <a16:creationId xmlns:a16="http://schemas.microsoft.com/office/drawing/2014/main" id="{733AC978-625E-2656-D4A8-C26A5449E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2">
              <a:extLst>
                <a:ext uri="{FF2B5EF4-FFF2-40B4-BE49-F238E27FC236}">
                  <a16:creationId xmlns:a16="http://schemas.microsoft.com/office/drawing/2014/main" id="{07AC09A1-59EE-A36A-AB29-1905C4EC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3">
              <a:extLst>
                <a:ext uri="{FF2B5EF4-FFF2-40B4-BE49-F238E27FC236}">
                  <a16:creationId xmlns:a16="http://schemas.microsoft.com/office/drawing/2014/main" id="{0A8BDBB5-94EF-80FE-4D3F-B378E7EC4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Rectangle 84">
              <a:extLst>
                <a:ext uri="{FF2B5EF4-FFF2-40B4-BE49-F238E27FC236}">
                  <a16:creationId xmlns:a16="http://schemas.microsoft.com/office/drawing/2014/main" id="{02FCD8F9-1E0A-6F24-6E2A-AEAA5251E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Rectangle 85">
              <a:extLst>
                <a:ext uri="{FF2B5EF4-FFF2-40B4-BE49-F238E27FC236}">
                  <a16:creationId xmlns:a16="http://schemas.microsoft.com/office/drawing/2014/main" id="{AE7EB941-4583-E974-5AD4-39A527293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959ABBC9-FBD2-A9A6-9CA8-ED53ECC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81" name="Freeform 244">
              <a:extLst>
                <a:ext uri="{FF2B5EF4-FFF2-40B4-BE49-F238E27FC236}">
                  <a16:creationId xmlns:a16="http://schemas.microsoft.com/office/drawing/2014/main" id="{60D67C86-09D2-020C-6538-C44999820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Freeform 245">
              <a:extLst>
                <a:ext uri="{FF2B5EF4-FFF2-40B4-BE49-F238E27FC236}">
                  <a16:creationId xmlns:a16="http://schemas.microsoft.com/office/drawing/2014/main" id="{9F5072A1-AA15-29B1-1A5B-D65D7942E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6">
              <a:extLst>
                <a:ext uri="{FF2B5EF4-FFF2-40B4-BE49-F238E27FC236}">
                  <a16:creationId xmlns:a16="http://schemas.microsoft.com/office/drawing/2014/main" id="{D2AC8040-28C5-3D6E-BE7F-2A99FACAE3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47">
              <a:extLst>
                <a:ext uri="{FF2B5EF4-FFF2-40B4-BE49-F238E27FC236}">
                  <a16:creationId xmlns:a16="http://schemas.microsoft.com/office/drawing/2014/main" id="{46EC61EC-971E-4297-006F-E53FC04F3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48">
              <a:extLst>
                <a:ext uri="{FF2B5EF4-FFF2-40B4-BE49-F238E27FC236}">
                  <a16:creationId xmlns:a16="http://schemas.microsoft.com/office/drawing/2014/main" id="{31808CB9-FC9C-CE61-EACB-B5CA435FB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49">
              <a:extLst>
                <a:ext uri="{FF2B5EF4-FFF2-40B4-BE49-F238E27FC236}">
                  <a16:creationId xmlns:a16="http://schemas.microsoft.com/office/drawing/2014/main" id="{80C5C1A2-0A8D-2F88-9CB5-075541FDD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Line 250">
              <a:extLst>
                <a:ext uri="{FF2B5EF4-FFF2-40B4-BE49-F238E27FC236}">
                  <a16:creationId xmlns:a16="http://schemas.microsoft.com/office/drawing/2014/main" id="{97798CBB-9B2A-B1EB-D580-9FCB239AA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8" name="Line 251">
              <a:extLst>
                <a:ext uri="{FF2B5EF4-FFF2-40B4-BE49-F238E27FC236}">
                  <a16:creationId xmlns:a16="http://schemas.microsoft.com/office/drawing/2014/main" id="{0970E9C1-5EFF-26BE-E31A-EF7E8608A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9" name="Line 252">
              <a:extLst>
                <a:ext uri="{FF2B5EF4-FFF2-40B4-BE49-F238E27FC236}">
                  <a16:creationId xmlns:a16="http://schemas.microsoft.com/office/drawing/2014/main" id="{C23C2B2C-302B-465F-46D6-9AA96F7F2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0" name="TextBox 1089">
            <a:extLst>
              <a:ext uri="{FF2B5EF4-FFF2-40B4-BE49-F238E27FC236}">
                <a16:creationId xmlns:a16="http://schemas.microsoft.com/office/drawing/2014/main" id="{C2656845-87E3-F3FC-8432-B4695C305DF1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05D677F4-C30A-139F-1448-1E31D2F0A78B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0F377BB8-53CA-48C1-35D6-7F70867C3C3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3" name="Picture 1092" descr="Shape&#10;&#10;Description automatically generated with low confidence">
            <a:extLst>
              <a:ext uri="{FF2B5EF4-FFF2-40B4-BE49-F238E27FC236}">
                <a16:creationId xmlns:a16="http://schemas.microsoft.com/office/drawing/2014/main" id="{944BB122-DD53-AB40-2204-AE32C2EE7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C3DB9CF3-2F7E-8C83-6921-C34F8A0271D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5" name="Freeform 5">
              <a:extLst>
                <a:ext uri="{FF2B5EF4-FFF2-40B4-BE49-F238E27FC236}">
                  <a16:creationId xmlns:a16="http://schemas.microsoft.com/office/drawing/2014/main" id="{77526A74-F9F6-4466-FAD2-2D7ABC35A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Freeform 6">
              <a:extLst>
                <a:ext uri="{FF2B5EF4-FFF2-40B4-BE49-F238E27FC236}">
                  <a16:creationId xmlns:a16="http://schemas.microsoft.com/office/drawing/2014/main" id="{3A71AFD3-0029-4C0C-213F-F5675C266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7">
              <a:extLst>
                <a:ext uri="{FF2B5EF4-FFF2-40B4-BE49-F238E27FC236}">
                  <a16:creationId xmlns:a16="http://schemas.microsoft.com/office/drawing/2014/main" id="{FA879013-E698-A57D-44A8-90A67EC23D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8">
              <a:extLst>
                <a:ext uri="{FF2B5EF4-FFF2-40B4-BE49-F238E27FC236}">
                  <a16:creationId xmlns:a16="http://schemas.microsoft.com/office/drawing/2014/main" id="{543C014E-AB69-854F-D59B-8792265D8E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9">
              <a:extLst>
                <a:ext uri="{FF2B5EF4-FFF2-40B4-BE49-F238E27FC236}">
                  <a16:creationId xmlns:a16="http://schemas.microsoft.com/office/drawing/2014/main" id="{DE828947-01CB-1877-64C9-11F2A287A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0">
              <a:extLst>
                <a:ext uri="{FF2B5EF4-FFF2-40B4-BE49-F238E27FC236}">
                  <a16:creationId xmlns:a16="http://schemas.microsoft.com/office/drawing/2014/main" id="{978F23A1-768F-22BB-C99B-5930E01F2F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1">
              <a:extLst>
                <a:ext uri="{FF2B5EF4-FFF2-40B4-BE49-F238E27FC236}">
                  <a16:creationId xmlns:a16="http://schemas.microsoft.com/office/drawing/2014/main" id="{3CC90F7C-F0D0-365C-709E-1910916DE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2">
              <a:extLst>
                <a:ext uri="{FF2B5EF4-FFF2-40B4-BE49-F238E27FC236}">
                  <a16:creationId xmlns:a16="http://schemas.microsoft.com/office/drawing/2014/main" id="{A3C67918-8571-6093-D134-DB1ECBF42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3">
              <a:extLst>
                <a:ext uri="{FF2B5EF4-FFF2-40B4-BE49-F238E27FC236}">
                  <a16:creationId xmlns:a16="http://schemas.microsoft.com/office/drawing/2014/main" id="{7F89CCDE-2E95-2B48-88B5-BCC6E3F37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14">
              <a:extLst>
                <a:ext uri="{FF2B5EF4-FFF2-40B4-BE49-F238E27FC236}">
                  <a16:creationId xmlns:a16="http://schemas.microsoft.com/office/drawing/2014/main" id="{1E82F99B-7EE5-D9C4-FFD2-F5290F4D8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15">
              <a:extLst>
                <a:ext uri="{FF2B5EF4-FFF2-40B4-BE49-F238E27FC236}">
                  <a16:creationId xmlns:a16="http://schemas.microsoft.com/office/drawing/2014/main" id="{4C990E30-ACEE-E3A6-DE87-DB0ADEA6E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16">
              <a:extLst>
                <a:ext uri="{FF2B5EF4-FFF2-40B4-BE49-F238E27FC236}">
                  <a16:creationId xmlns:a16="http://schemas.microsoft.com/office/drawing/2014/main" id="{E75293F5-7BDB-EC0D-D8C2-AFA1DC4E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17">
              <a:extLst>
                <a:ext uri="{FF2B5EF4-FFF2-40B4-BE49-F238E27FC236}">
                  <a16:creationId xmlns:a16="http://schemas.microsoft.com/office/drawing/2014/main" id="{8EEE41DE-78D8-8461-A008-715B3B7B3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8" name="TextBox 1107">
            <a:extLst>
              <a:ext uri="{FF2B5EF4-FFF2-40B4-BE49-F238E27FC236}">
                <a16:creationId xmlns:a16="http://schemas.microsoft.com/office/drawing/2014/main" id="{4ED475F9-72FE-07CC-901A-328900153957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365E182-1E85-1C68-A040-25CC59E80DE7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10" name="Group 1109">
            <a:extLst>
              <a:ext uri="{FF2B5EF4-FFF2-40B4-BE49-F238E27FC236}">
                <a16:creationId xmlns:a16="http://schemas.microsoft.com/office/drawing/2014/main" id="{6FFDBC5A-B2EF-BB36-0067-96A321502C24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11" name="Freeform 197">
              <a:extLst>
                <a:ext uri="{FF2B5EF4-FFF2-40B4-BE49-F238E27FC236}">
                  <a16:creationId xmlns:a16="http://schemas.microsoft.com/office/drawing/2014/main" id="{42EF7A3F-22E4-E5C4-B3DC-818E2D316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198">
              <a:extLst>
                <a:ext uri="{FF2B5EF4-FFF2-40B4-BE49-F238E27FC236}">
                  <a16:creationId xmlns:a16="http://schemas.microsoft.com/office/drawing/2014/main" id="{E5271ABE-BCDB-F73B-88B3-810694F52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Rectangle 199">
              <a:extLst>
                <a:ext uri="{FF2B5EF4-FFF2-40B4-BE49-F238E27FC236}">
                  <a16:creationId xmlns:a16="http://schemas.microsoft.com/office/drawing/2014/main" id="{26F11720-2BD2-6C0A-51D0-C9430CAC8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Freeform 200">
              <a:extLst>
                <a:ext uri="{FF2B5EF4-FFF2-40B4-BE49-F238E27FC236}">
                  <a16:creationId xmlns:a16="http://schemas.microsoft.com/office/drawing/2014/main" id="{191F8AB5-B623-96B3-5B65-E8F1D6783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201">
              <a:extLst>
                <a:ext uri="{FF2B5EF4-FFF2-40B4-BE49-F238E27FC236}">
                  <a16:creationId xmlns:a16="http://schemas.microsoft.com/office/drawing/2014/main" id="{AD53622D-3942-3361-3615-B24A9923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72040218-BDA4-8C1C-777E-363CC24B3395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7" name="Oval 187">
              <a:extLst>
                <a:ext uri="{FF2B5EF4-FFF2-40B4-BE49-F238E27FC236}">
                  <a16:creationId xmlns:a16="http://schemas.microsoft.com/office/drawing/2014/main" id="{73A65B3D-D488-6EAA-D273-BDFA9F598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Oval 188">
              <a:extLst>
                <a:ext uri="{FF2B5EF4-FFF2-40B4-BE49-F238E27FC236}">
                  <a16:creationId xmlns:a16="http://schemas.microsoft.com/office/drawing/2014/main" id="{07D8A3B3-8322-0F3C-75C0-CC66F6831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Oval 189">
              <a:extLst>
                <a:ext uri="{FF2B5EF4-FFF2-40B4-BE49-F238E27FC236}">
                  <a16:creationId xmlns:a16="http://schemas.microsoft.com/office/drawing/2014/main" id="{BD690EB0-C150-621E-8702-F22948651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Freeform 190">
              <a:extLst>
                <a:ext uri="{FF2B5EF4-FFF2-40B4-BE49-F238E27FC236}">
                  <a16:creationId xmlns:a16="http://schemas.microsoft.com/office/drawing/2014/main" id="{B28A6F33-E290-36DF-62EF-F0132DA7E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Freeform 191">
              <a:extLst>
                <a:ext uri="{FF2B5EF4-FFF2-40B4-BE49-F238E27FC236}">
                  <a16:creationId xmlns:a16="http://schemas.microsoft.com/office/drawing/2014/main" id="{A324C840-9B1A-274B-AC43-21F27C819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Freeform 192">
              <a:extLst>
                <a:ext uri="{FF2B5EF4-FFF2-40B4-BE49-F238E27FC236}">
                  <a16:creationId xmlns:a16="http://schemas.microsoft.com/office/drawing/2014/main" id="{9D2D0F6E-355A-4CB1-1C36-3F039F466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23" name="Graphic 1122" descr="Badge Question Mark outline">
            <a:extLst>
              <a:ext uri="{FF2B5EF4-FFF2-40B4-BE49-F238E27FC236}">
                <a16:creationId xmlns:a16="http://schemas.microsoft.com/office/drawing/2014/main" id="{EBE07CF7-2CF7-770D-65A5-4C50A3984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4" name="Graphic 1123" descr="Customer review outline">
            <a:extLst>
              <a:ext uri="{FF2B5EF4-FFF2-40B4-BE49-F238E27FC236}">
                <a16:creationId xmlns:a16="http://schemas.microsoft.com/office/drawing/2014/main" id="{C2E139EE-7981-1262-2826-CD7FE6703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 rot="5400000">
            <a:off x="524539" y="4059734"/>
            <a:ext cx="5880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  <a:endParaRPr lang="en-US" sz="4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-69273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5672737" y="3222404"/>
            <a:ext cx="7021635" cy="348204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0F692F82-882C-EDCF-EEB3-22975332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4463499" y="287227"/>
            <a:ext cx="4669414" cy="2664702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B6C86C2-F620-98F4-A4E8-61A4CB9431C9}"/>
              </a:ext>
            </a:extLst>
          </p:cNvPr>
          <p:cNvSpPr/>
          <p:nvPr/>
        </p:nvSpPr>
        <p:spPr>
          <a:xfrm>
            <a:off x="5676902" y="1376384"/>
            <a:ext cx="8382635" cy="3498112"/>
          </a:xfrm>
          <a:prstGeom prst="roundRect">
            <a:avLst>
              <a:gd name="adj" fmla="val 7408"/>
            </a:avLst>
          </a:prstGeom>
          <a:gradFill>
            <a:gsLst>
              <a:gs pos="0">
                <a:srgbClr val="0A0A0B"/>
              </a:gs>
              <a:gs pos="100000">
                <a:srgbClr val="0C0D0E">
                  <a:alpha val="13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FB491-20EC-BEAD-3DB9-CA8ADAFB476F}"/>
              </a:ext>
            </a:extLst>
          </p:cNvPr>
          <p:cNvSpPr txBox="1"/>
          <p:nvPr/>
        </p:nvSpPr>
        <p:spPr>
          <a:xfrm>
            <a:off x="7013592" y="2221866"/>
            <a:ext cx="3960000" cy="2569525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lvl="1"/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7C74FC5-B981-21BD-F758-3BC83E483226}"/>
              </a:ext>
            </a:extLst>
          </p:cNvPr>
          <p:cNvGrpSpPr/>
          <p:nvPr/>
        </p:nvGrpSpPr>
        <p:grpSpPr>
          <a:xfrm>
            <a:off x="6378651" y="4080159"/>
            <a:ext cx="345758" cy="418751"/>
            <a:chOff x="7756526" y="2173289"/>
            <a:chExt cx="285750" cy="346075"/>
          </a:xfrm>
        </p:grpSpPr>
        <p:sp>
          <p:nvSpPr>
            <p:cNvPr id="62" name="Freeform 163">
              <a:extLst>
                <a:ext uri="{FF2B5EF4-FFF2-40B4-BE49-F238E27FC236}">
                  <a16:creationId xmlns:a16="http://schemas.microsoft.com/office/drawing/2014/main" id="{6DF3A416-57F9-C52C-5265-1104EFF93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2286001"/>
              <a:ext cx="180975" cy="173038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64">
              <a:extLst>
                <a:ext uri="{FF2B5EF4-FFF2-40B4-BE49-F238E27FC236}">
                  <a16:creationId xmlns:a16="http://schemas.microsoft.com/office/drawing/2014/main" id="{E5F97421-940E-C841-A7B0-2B3D2BC2C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6526" y="2173289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65">
              <a:extLst>
                <a:ext uri="{FF2B5EF4-FFF2-40B4-BE49-F238E27FC236}">
                  <a16:creationId xmlns:a16="http://schemas.microsoft.com/office/drawing/2014/main" id="{94931DCF-FFD7-7931-2E9D-5F0E965B0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6688" y="2203451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23E88C-031E-6A84-C964-AA78B1BD632D}"/>
              </a:ext>
            </a:extLst>
          </p:cNvPr>
          <p:cNvGrpSpPr/>
          <p:nvPr/>
        </p:nvGrpSpPr>
        <p:grpSpPr>
          <a:xfrm>
            <a:off x="6376740" y="5768312"/>
            <a:ext cx="345758" cy="418751"/>
            <a:chOff x="4872038" y="2895601"/>
            <a:chExt cx="285750" cy="346075"/>
          </a:xfrm>
        </p:grpSpPr>
        <p:sp>
          <p:nvSpPr>
            <p:cNvPr id="1027" name="Freeform 295">
              <a:extLst>
                <a:ext uri="{FF2B5EF4-FFF2-40B4-BE49-F238E27FC236}">
                  <a16:creationId xmlns:a16="http://schemas.microsoft.com/office/drawing/2014/main" id="{D69FFF3F-AB7B-5C89-B25B-5141C6E94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Freeform 296">
              <a:extLst>
                <a:ext uri="{FF2B5EF4-FFF2-40B4-BE49-F238E27FC236}">
                  <a16:creationId xmlns:a16="http://schemas.microsoft.com/office/drawing/2014/main" id="{DA3C8DCE-EBC3-75B0-608C-0C9BB7FE6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Freeform 297">
              <a:extLst>
                <a:ext uri="{FF2B5EF4-FFF2-40B4-BE49-F238E27FC236}">
                  <a16:creationId xmlns:a16="http://schemas.microsoft.com/office/drawing/2014/main" id="{A30C8D7B-286A-230A-0F6B-629E786A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Freeform 298">
              <a:extLst>
                <a:ext uri="{FF2B5EF4-FFF2-40B4-BE49-F238E27FC236}">
                  <a16:creationId xmlns:a16="http://schemas.microsoft.com/office/drawing/2014/main" id="{5C3B6429-F8F0-A67D-4B61-5E9DF5CA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Line 299">
              <a:extLst>
                <a:ext uri="{FF2B5EF4-FFF2-40B4-BE49-F238E27FC236}">
                  <a16:creationId xmlns:a16="http://schemas.microsoft.com/office/drawing/2014/main" id="{F0A688A3-C75C-7855-7F5F-B5D3C7901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8DE97CF0-A119-9B4B-FCE0-F344B5235EFB}"/>
              </a:ext>
            </a:extLst>
          </p:cNvPr>
          <p:cNvGrpSpPr/>
          <p:nvPr/>
        </p:nvGrpSpPr>
        <p:grpSpPr>
          <a:xfrm>
            <a:off x="3765477" y="1407211"/>
            <a:ext cx="8319831" cy="2874984"/>
            <a:chOff x="3818551" y="-325135"/>
            <a:chExt cx="13399189" cy="4630198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B8A47C5-FD42-26F4-DBAA-41C7E7578E0E}"/>
                </a:ext>
              </a:extLst>
            </p:cNvPr>
            <p:cNvSpPr/>
            <p:nvPr/>
          </p:nvSpPr>
          <p:spPr>
            <a:xfrm>
              <a:off x="16696422" y="-325135"/>
              <a:ext cx="521318" cy="521318"/>
            </a:xfrm>
            <a:prstGeom prst="roundRect">
              <a:avLst/>
            </a:pr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Freeform 176">
              <a:extLst>
                <a:ext uri="{FF2B5EF4-FFF2-40B4-BE49-F238E27FC236}">
                  <a16:creationId xmlns:a16="http://schemas.microsoft.com/office/drawing/2014/main" id="{F320EACF-B5F9-40A7-C452-C204809F1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551" y="4184413"/>
              <a:ext cx="241300" cy="120650"/>
            </a:xfrm>
            <a:custGeom>
              <a:avLst/>
              <a:gdLst>
                <a:gd name="T0" fmla="*/ 152 w 152"/>
                <a:gd name="T1" fmla="*/ 0 h 76"/>
                <a:gd name="T2" fmla="*/ 76 w 152"/>
                <a:gd name="T3" fmla="*/ 76 h 76"/>
                <a:gd name="T4" fmla="*/ 0 w 152"/>
                <a:gd name="T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76">
                  <a:moveTo>
                    <a:pt x="152" y="0"/>
                  </a:moveTo>
                  <a:lnTo>
                    <a:pt x="76" y="76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A72C3C-423A-F548-3EE0-E6FABF134C8D}"/>
              </a:ext>
            </a:extLst>
          </p:cNvPr>
          <p:cNvCxnSpPr>
            <a:cxnSpLocks/>
          </p:cNvCxnSpPr>
          <p:nvPr/>
        </p:nvCxnSpPr>
        <p:spPr>
          <a:xfrm>
            <a:off x="3849532" y="2891692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427E42-B50B-03E9-A7D7-2A72BDF73B96}"/>
              </a:ext>
            </a:extLst>
          </p:cNvPr>
          <p:cNvCxnSpPr>
            <a:cxnSpLocks/>
          </p:cNvCxnSpPr>
          <p:nvPr/>
        </p:nvCxnSpPr>
        <p:spPr>
          <a:xfrm>
            <a:off x="3849532" y="4608687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43FD62-DB8D-AD2F-A3AE-9CE92C9C20B8}"/>
              </a:ext>
            </a:extLst>
          </p:cNvPr>
          <p:cNvGrpSpPr/>
          <p:nvPr/>
        </p:nvGrpSpPr>
        <p:grpSpPr>
          <a:xfrm>
            <a:off x="4049574" y="1399505"/>
            <a:ext cx="258819" cy="225423"/>
            <a:chOff x="7005638" y="3648076"/>
            <a:chExt cx="344488" cy="300038"/>
          </a:xfrm>
        </p:grpSpPr>
        <p:sp>
          <p:nvSpPr>
            <p:cNvPr id="45" name="Freeform 90">
              <a:extLst>
                <a:ext uri="{FF2B5EF4-FFF2-40B4-BE49-F238E27FC236}">
                  <a16:creationId xmlns:a16="http://schemas.microsoft.com/office/drawing/2014/main" id="{8EF0E6CC-07A0-FE90-65E0-5BA7DD586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Line 91">
              <a:extLst>
                <a:ext uri="{FF2B5EF4-FFF2-40B4-BE49-F238E27FC236}">
                  <a16:creationId xmlns:a16="http://schemas.microsoft.com/office/drawing/2014/main" id="{FC0D99CB-53A6-28EB-E8AF-BFD3CC4B6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92">
              <a:extLst>
                <a:ext uri="{FF2B5EF4-FFF2-40B4-BE49-F238E27FC236}">
                  <a16:creationId xmlns:a16="http://schemas.microsoft.com/office/drawing/2014/main" id="{CF4FA209-1439-9EE6-D497-5277F676F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93">
              <a:extLst>
                <a:ext uri="{FF2B5EF4-FFF2-40B4-BE49-F238E27FC236}">
                  <a16:creationId xmlns:a16="http://schemas.microsoft.com/office/drawing/2014/main" id="{C89418DB-5164-3D73-DFDE-6B7BE9233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3" name="Line 94">
              <a:extLst>
                <a:ext uri="{FF2B5EF4-FFF2-40B4-BE49-F238E27FC236}">
                  <a16:creationId xmlns:a16="http://schemas.microsoft.com/office/drawing/2014/main" id="{3F2FB3A4-9F44-95DD-F0A1-E8FFED5FA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Freeform 95">
              <a:extLst>
                <a:ext uri="{FF2B5EF4-FFF2-40B4-BE49-F238E27FC236}">
                  <a16:creationId xmlns:a16="http://schemas.microsoft.com/office/drawing/2014/main" id="{7E031F7C-36C8-501A-D6EF-06C6626F1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20D0B3FD-7028-407D-75C4-0B3FBADC4C0E}"/>
              </a:ext>
            </a:extLst>
          </p:cNvPr>
          <p:cNvGrpSpPr>
            <a:grpSpLocks noChangeAspect="1"/>
          </p:cNvGrpSpPr>
          <p:nvPr/>
        </p:nvGrpSpPr>
        <p:grpSpPr>
          <a:xfrm>
            <a:off x="4060672" y="1925194"/>
            <a:ext cx="236624" cy="215999"/>
            <a:chOff x="3398838" y="5076826"/>
            <a:chExt cx="346075" cy="315913"/>
          </a:xfrm>
        </p:grpSpPr>
        <p:sp>
          <p:nvSpPr>
            <p:cNvPr id="1061" name="Rectangle 80">
              <a:extLst>
                <a:ext uri="{FF2B5EF4-FFF2-40B4-BE49-F238E27FC236}">
                  <a16:creationId xmlns:a16="http://schemas.microsoft.com/office/drawing/2014/main" id="{1B093E8C-6F22-1DA0-4CB2-57BB6B550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Rectangle 81">
              <a:extLst>
                <a:ext uri="{FF2B5EF4-FFF2-40B4-BE49-F238E27FC236}">
                  <a16:creationId xmlns:a16="http://schemas.microsoft.com/office/drawing/2014/main" id="{E2B00A67-21A8-8A73-780F-01C4705D9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Rectangle 82">
              <a:extLst>
                <a:ext uri="{FF2B5EF4-FFF2-40B4-BE49-F238E27FC236}">
                  <a16:creationId xmlns:a16="http://schemas.microsoft.com/office/drawing/2014/main" id="{8DE189EE-37FB-1328-46DC-CC97DBE40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Rectangle 83">
              <a:extLst>
                <a:ext uri="{FF2B5EF4-FFF2-40B4-BE49-F238E27FC236}">
                  <a16:creationId xmlns:a16="http://schemas.microsoft.com/office/drawing/2014/main" id="{BFD91057-FA9F-992E-03F0-656745AEB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Rectangle 84">
              <a:extLst>
                <a:ext uri="{FF2B5EF4-FFF2-40B4-BE49-F238E27FC236}">
                  <a16:creationId xmlns:a16="http://schemas.microsoft.com/office/drawing/2014/main" id="{76DB0B3B-8B29-E605-D3A6-C07CC25D8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Rectangle 85">
              <a:extLst>
                <a:ext uri="{FF2B5EF4-FFF2-40B4-BE49-F238E27FC236}">
                  <a16:creationId xmlns:a16="http://schemas.microsoft.com/office/drawing/2014/main" id="{2C9346AF-4365-1810-260B-3C0A220C8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7C55A8BA-48EE-B25C-BD66-9FF81D30AC6C}"/>
              </a:ext>
            </a:extLst>
          </p:cNvPr>
          <p:cNvGrpSpPr>
            <a:grpSpLocks noChangeAspect="1"/>
          </p:cNvGrpSpPr>
          <p:nvPr/>
        </p:nvGrpSpPr>
        <p:grpSpPr>
          <a:xfrm>
            <a:off x="4065534" y="2446172"/>
            <a:ext cx="226900" cy="216000"/>
            <a:chOff x="5483226" y="731838"/>
            <a:chExt cx="363538" cy="346076"/>
          </a:xfrm>
        </p:grpSpPr>
        <p:sp>
          <p:nvSpPr>
            <p:cNvPr id="1068" name="Freeform 244">
              <a:extLst>
                <a:ext uri="{FF2B5EF4-FFF2-40B4-BE49-F238E27FC236}">
                  <a16:creationId xmlns:a16="http://schemas.microsoft.com/office/drawing/2014/main" id="{DFF99B25-5D84-E291-6B43-A183A420A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Freeform 245">
              <a:extLst>
                <a:ext uri="{FF2B5EF4-FFF2-40B4-BE49-F238E27FC236}">
                  <a16:creationId xmlns:a16="http://schemas.microsoft.com/office/drawing/2014/main" id="{67287682-413B-9447-C529-DDA6A0292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246">
              <a:extLst>
                <a:ext uri="{FF2B5EF4-FFF2-40B4-BE49-F238E27FC236}">
                  <a16:creationId xmlns:a16="http://schemas.microsoft.com/office/drawing/2014/main" id="{DDFEC81D-ACAC-C3C3-AEEE-800E55E2D7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247">
              <a:extLst>
                <a:ext uri="{FF2B5EF4-FFF2-40B4-BE49-F238E27FC236}">
                  <a16:creationId xmlns:a16="http://schemas.microsoft.com/office/drawing/2014/main" id="{F7154997-1E38-B59A-7948-1C4629EEF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248">
              <a:extLst>
                <a:ext uri="{FF2B5EF4-FFF2-40B4-BE49-F238E27FC236}">
                  <a16:creationId xmlns:a16="http://schemas.microsoft.com/office/drawing/2014/main" id="{CD0B284B-0074-F46D-0D77-CC44058A3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Line 249">
              <a:extLst>
                <a:ext uri="{FF2B5EF4-FFF2-40B4-BE49-F238E27FC236}">
                  <a16:creationId xmlns:a16="http://schemas.microsoft.com/office/drawing/2014/main" id="{25843A56-4B7B-21F9-32DD-AEB6D75DE4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250">
              <a:extLst>
                <a:ext uri="{FF2B5EF4-FFF2-40B4-BE49-F238E27FC236}">
                  <a16:creationId xmlns:a16="http://schemas.microsoft.com/office/drawing/2014/main" id="{30F21876-B4D1-DFBA-44E0-BE968DC85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251">
              <a:extLst>
                <a:ext uri="{FF2B5EF4-FFF2-40B4-BE49-F238E27FC236}">
                  <a16:creationId xmlns:a16="http://schemas.microsoft.com/office/drawing/2014/main" id="{BA791ACB-272F-B92C-AAC2-46CD82A132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Line 252">
              <a:extLst>
                <a:ext uri="{FF2B5EF4-FFF2-40B4-BE49-F238E27FC236}">
                  <a16:creationId xmlns:a16="http://schemas.microsoft.com/office/drawing/2014/main" id="{48D3EFC1-DE72-EDDD-ADA8-F9072D703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DB352EC6-A207-C68B-16DA-C1AEDC09A32A}"/>
              </a:ext>
            </a:extLst>
          </p:cNvPr>
          <p:cNvCxnSpPr>
            <a:cxnSpLocks/>
          </p:cNvCxnSpPr>
          <p:nvPr/>
        </p:nvCxnSpPr>
        <p:spPr>
          <a:xfrm>
            <a:off x="3849532" y="2891692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8" name="Picture 1077" descr="Shape&#10;&#10;Description automatically generated with low confidence">
            <a:extLst>
              <a:ext uri="{FF2B5EF4-FFF2-40B4-BE49-F238E27FC236}">
                <a16:creationId xmlns:a16="http://schemas.microsoft.com/office/drawing/2014/main" id="{2FE89A72-F02C-ACA8-49A8-7E71985C0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73" y="3099802"/>
            <a:ext cx="258819" cy="258819"/>
          </a:xfrm>
          <a:prstGeom prst="rect">
            <a:avLst/>
          </a:prstGeom>
        </p:spPr>
      </p:pic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B976129F-B2B6-AD15-E81B-416163A94EC0}"/>
              </a:ext>
            </a:extLst>
          </p:cNvPr>
          <p:cNvGrpSpPr>
            <a:grpSpLocks noChangeAspect="1"/>
          </p:cNvGrpSpPr>
          <p:nvPr/>
        </p:nvGrpSpPr>
        <p:grpSpPr>
          <a:xfrm>
            <a:off x="4080785" y="3611928"/>
            <a:ext cx="191537" cy="276523"/>
            <a:chOff x="3379789" y="1452563"/>
            <a:chExt cx="239713" cy="346075"/>
          </a:xfrm>
        </p:grpSpPr>
        <p:sp>
          <p:nvSpPr>
            <p:cNvPr id="1080" name="Freeform 5">
              <a:extLst>
                <a:ext uri="{FF2B5EF4-FFF2-40B4-BE49-F238E27FC236}">
                  <a16:creationId xmlns:a16="http://schemas.microsoft.com/office/drawing/2014/main" id="{8B99AEF9-ECEE-F13E-9B2E-6E9B91B88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Freeform 6">
              <a:extLst>
                <a:ext uri="{FF2B5EF4-FFF2-40B4-BE49-F238E27FC236}">
                  <a16:creationId xmlns:a16="http://schemas.microsoft.com/office/drawing/2014/main" id="{438BD90C-FAEC-DC85-9BA3-B837E3AE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7">
              <a:extLst>
                <a:ext uri="{FF2B5EF4-FFF2-40B4-BE49-F238E27FC236}">
                  <a16:creationId xmlns:a16="http://schemas.microsoft.com/office/drawing/2014/main" id="{7733E836-4067-8744-D300-A67FBC83CA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8">
              <a:extLst>
                <a:ext uri="{FF2B5EF4-FFF2-40B4-BE49-F238E27FC236}">
                  <a16:creationId xmlns:a16="http://schemas.microsoft.com/office/drawing/2014/main" id="{22A5DADB-0E1A-0747-91B5-494DD08FE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9">
              <a:extLst>
                <a:ext uri="{FF2B5EF4-FFF2-40B4-BE49-F238E27FC236}">
                  <a16:creationId xmlns:a16="http://schemas.microsoft.com/office/drawing/2014/main" id="{B38E43FD-3237-21C3-9E2C-7951AB945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10">
              <a:extLst>
                <a:ext uri="{FF2B5EF4-FFF2-40B4-BE49-F238E27FC236}">
                  <a16:creationId xmlns:a16="http://schemas.microsoft.com/office/drawing/2014/main" id="{3A69864C-374B-2D1D-EBC0-0FC646DB3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11">
              <a:extLst>
                <a:ext uri="{FF2B5EF4-FFF2-40B4-BE49-F238E27FC236}">
                  <a16:creationId xmlns:a16="http://schemas.microsoft.com/office/drawing/2014/main" id="{4B39944B-2079-2CF7-647C-7A7E0780D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Line 12">
              <a:extLst>
                <a:ext uri="{FF2B5EF4-FFF2-40B4-BE49-F238E27FC236}">
                  <a16:creationId xmlns:a16="http://schemas.microsoft.com/office/drawing/2014/main" id="{2FE61405-2EAD-1272-E8E2-2523E88D9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8" name="Line 13">
              <a:extLst>
                <a:ext uri="{FF2B5EF4-FFF2-40B4-BE49-F238E27FC236}">
                  <a16:creationId xmlns:a16="http://schemas.microsoft.com/office/drawing/2014/main" id="{34F90B64-4345-F72C-C2C7-D51B606E9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9" name="Line 14">
              <a:extLst>
                <a:ext uri="{FF2B5EF4-FFF2-40B4-BE49-F238E27FC236}">
                  <a16:creationId xmlns:a16="http://schemas.microsoft.com/office/drawing/2014/main" id="{6690C717-AE1E-B669-7807-476C09A4EB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0" name="Line 15">
              <a:extLst>
                <a:ext uri="{FF2B5EF4-FFF2-40B4-BE49-F238E27FC236}">
                  <a16:creationId xmlns:a16="http://schemas.microsoft.com/office/drawing/2014/main" id="{58B7BD65-B454-D013-48A4-1947EE121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1" name="Line 16">
              <a:extLst>
                <a:ext uri="{FF2B5EF4-FFF2-40B4-BE49-F238E27FC236}">
                  <a16:creationId xmlns:a16="http://schemas.microsoft.com/office/drawing/2014/main" id="{C73D527F-B4FF-A501-8900-28A9B344E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Line 17">
              <a:extLst>
                <a:ext uri="{FF2B5EF4-FFF2-40B4-BE49-F238E27FC236}">
                  <a16:creationId xmlns:a16="http://schemas.microsoft.com/office/drawing/2014/main" id="{C0C34CFF-91EE-004C-09E3-8776A94DB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B8D0E3C9-05CB-CE45-CBAF-7C8CAD537219}"/>
              </a:ext>
            </a:extLst>
          </p:cNvPr>
          <p:cNvGrpSpPr/>
          <p:nvPr/>
        </p:nvGrpSpPr>
        <p:grpSpPr>
          <a:xfrm>
            <a:off x="4062656" y="4154840"/>
            <a:ext cx="232658" cy="232656"/>
            <a:chOff x="6203951" y="2895601"/>
            <a:chExt cx="346075" cy="346075"/>
          </a:xfrm>
        </p:grpSpPr>
        <p:sp>
          <p:nvSpPr>
            <p:cNvPr id="1094" name="Freeform 197">
              <a:extLst>
                <a:ext uri="{FF2B5EF4-FFF2-40B4-BE49-F238E27FC236}">
                  <a16:creationId xmlns:a16="http://schemas.microsoft.com/office/drawing/2014/main" id="{017AF857-5CE3-C638-19CA-BF2A92FAF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Freeform 198">
              <a:extLst>
                <a:ext uri="{FF2B5EF4-FFF2-40B4-BE49-F238E27FC236}">
                  <a16:creationId xmlns:a16="http://schemas.microsoft.com/office/drawing/2014/main" id="{D150ED8F-1C12-54E9-FAB9-3A4586D5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Rectangle 199">
              <a:extLst>
                <a:ext uri="{FF2B5EF4-FFF2-40B4-BE49-F238E27FC236}">
                  <a16:creationId xmlns:a16="http://schemas.microsoft.com/office/drawing/2014/main" id="{48811952-72B5-6EE3-6CAB-862F957F7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Freeform 200">
              <a:extLst>
                <a:ext uri="{FF2B5EF4-FFF2-40B4-BE49-F238E27FC236}">
                  <a16:creationId xmlns:a16="http://schemas.microsoft.com/office/drawing/2014/main" id="{AFBD6C36-8233-2351-1687-13DA2D59E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Freeform 201">
              <a:extLst>
                <a:ext uri="{FF2B5EF4-FFF2-40B4-BE49-F238E27FC236}">
                  <a16:creationId xmlns:a16="http://schemas.microsoft.com/office/drawing/2014/main" id="{343874A6-F86D-EB25-976F-00FF683BE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FDA02C0D-2896-7859-0259-BC7D6BCD5880}"/>
              </a:ext>
            </a:extLst>
          </p:cNvPr>
          <p:cNvGrpSpPr/>
          <p:nvPr/>
        </p:nvGrpSpPr>
        <p:grpSpPr>
          <a:xfrm>
            <a:off x="4062976" y="4790815"/>
            <a:ext cx="225423" cy="260013"/>
            <a:chOff x="5581651" y="2895601"/>
            <a:chExt cx="300038" cy="346076"/>
          </a:xfrm>
        </p:grpSpPr>
        <p:sp>
          <p:nvSpPr>
            <p:cNvPr id="1100" name="Oval 187">
              <a:extLst>
                <a:ext uri="{FF2B5EF4-FFF2-40B4-BE49-F238E27FC236}">
                  <a16:creationId xmlns:a16="http://schemas.microsoft.com/office/drawing/2014/main" id="{F4A597BE-63D6-C8F6-4374-00B0CF6AB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Oval 188">
              <a:extLst>
                <a:ext uri="{FF2B5EF4-FFF2-40B4-BE49-F238E27FC236}">
                  <a16:creationId xmlns:a16="http://schemas.microsoft.com/office/drawing/2014/main" id="{154DC7D2-D5AB-8804-ADCF-02F708886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Oval 189">
              <a:extLst>
                <a:ext uri="{FF2B5EF4-FFF2-40B4-BE49-F238E27FC236}">
                  <a16:creationId xmlns:a16="http://schemas.microsoft.com/office/drawing/2014/main" id="{2E8456D9-4DE4-3FBC-B247-A5AC149B7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Freeform 190">
              <a:extLst>
                <a:ext uri="{FF2B5EF4-FFF2-40B4-BE49-F238E27FC236}">
                  <a16:creationId xmlns:a16="http://schemas.microsoft.com/office/drawing/2014/main" id="{4B6DA572-10C4-8CDE-F9EF-67BCEA62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Freeform 191">
              <a:extLst>
                <a:ext uri="{FF2B5EF4-FFF2-40B4-BE49-F238E27FC236}">
                  <a16:creationId xmlns:a16="http://schemas.microsoft.com/office/drawing/2014/main" id="{B28B99C7-074C-DB54-DC74-BE086450C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Freeform 192">
              <a:extLst>
                <a:ext uri="{FF2B5EF4-FFF2-40B4-BE49-F238E27FC236}">
                  <a16:creationId xmlns:a16="http://schemas.microsoft.com/office/drawing/2014/main" id="{E3F5AFDB-CAB9-833F-ECEE-C5A6BA103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06" name="Graphic 1105" descr="Badge Question Mark outline">
            <a:extLst>
              <a:ext uri="{FF2B5EF4-FFF2-40B4-BE49-F238E27FC236}">
                <a16:creationId xmlns:a16="http://schemas.microsoft.com/office/drawing/2014/main" id="{858B2263-F2C3-4D45-D43C-03AC204E8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2159" y="5325024"/>
            <a:ext cx="284321" cy="284321"/>
          </a:xfrm>
          <a:prstGeom prst="rect">
            <a:avLst/>
          </a:prstGeom>
        </p:spPr>
      </p:pic>
      <p:pic>
        <p:nvPicPr>
          <p:cNvPr id="1107" name="Graphic 1106" descr="Customer review outline">
            <a:extLst>
              <a:ext uri="{FF2B5EF4-FFF2-40B4-BE49-F238E27FC236}">
                <a16:creationId xmlns:a16="http://schemas.microsoft.com/office/drawing/2014/main" id="{694FF1B4-1895-AFF7-D044-B0F2DD1EC5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2158" y="5846004"/>
            <a:ext cx="284321" cy="284321"/>
          </a:xfrm>
          <a:prstGeom prst="rect">
            <a:avLst/>
          </a:prstGeom>
        </p:spPr>
      </p:pic>
      <p:sp>
        <p:nvSpPr>
          <p:cNvPr id="1108" name="TextBox 1107">
            <a:extLst>
              <a:ext uri="{FF2B5EF4-FFF2-40B4-BE49-F238E27FC236}">
                <a16:creationId xmlns:a16="http://schemas.microsoft.com/office/drawing/2014/main" id="{152C27DB-B0E0-AC27-F685-41F1C94C1CA4}"/>
              </a:ext>
            </a:extLst>
          </p:cNvPr>
          <p:cNvSpPr txBox="1"/>
          <p:nvPr/>
        </p:nvSpPr>
        <p:spPr>
          <a:xfrm>
            <a:off x="4306454" y="4872181"/>
            <a:ext cx="212551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/>
                <a:cs typeface="Calibri"/>
              </a:rPr>
              <a:t>Next Steps</a:t>
            </a:r>
          </a:p>
          <a:p>
            <a:endParaRPr lang="en-US" sz="1400" b="1" dirty="0">
              <a:solidFill>
                <a:schemeClr val="bg1"/>
              </a:solidFill>
              <a:latin typeface="Segoe UI"/>
              <a:cs typeface="Calibri"/>
            </a:endParaRPr>
          </a:p>
          <a:p>
            <a:endParaRPr lang="en-US" sz="1400" b="1" dirty="0">
              <a:solidFill>
                <a:schemeClr val="bg1"/>
              </a:solidFill>
              <a:latin typeface="Segoe UI"/>
              <a:cs typeface="Calibri"/>
            </a:endParaRPr>
          </a:p>
          <a:p>
            <a:endParaRPr lang="en-US" sz="1400" b="1" dirty="0">
              <a:solidFill>
                <a:schemeClr val="bg1"/>
              </a:solidFill>
              <a:latin typeface="Segoe UI"/>
              <a:cs typeface="Calibri"/>
            </a:endParaRPr>
          </a:p>
          <a:p>
            <a:endParaRPr lang="en-US" sz="1400" b="1" dirty="0">
              <a:solidFill>
                <a:schemeClr val="bg1"/>
              </a:solidFill>
              <a:latin typeface="Segoe UI"/>
              <a:cs typeface="Calibri"/>
            </a:endParaRPr>
          </a:p>
          <a:p>
            <a:endParaRPr lang="en-US" sz="1400" b="1" dirty="0">
              <a:solidFill>
                <a:schemeClr val="bg1"/>
              </a:solidFill>
              <a:latin typeface="Segoe UI"/>
              <a:cs typeface="Calibri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9CAB886E-C0BD-A766-3E5C-5DEED9D44ED9}"/>
              </a:ext>
            </a:extLst>
          </p:cNvPr>
          <p:cNvSpPr txBox="1"/>
          <p:nvPr/>
        </p:nvSpPr>
        <p:spPr>
          <a:xfrm>
            <a:off x="4271818" y="581890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/>
                <a:cs typeface="Calibri"/>
              </a:rPr>
              <a:t> To be continued...</a:t>
            </a: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B1E8675B-C4C2-5C1E-9DE5-6E82E683B1B0}"/>
              </a:ext>
            </a:extLst>
          </p:cNvPr>
          <p:cNvSpPr txBox="1"/>
          <p:nvPr/>
        </p:nvSpPr>
        <p:spPr>
          <a:xfrm>
            <a:off x="4323773" y="532245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Segoe UI"/>
                <a:cs typeface="Calibri"/>
              </a:rPr>
              <a:t>Challenges</a:t>
            </a:r>
            <a:endParaRPr lang="en-US" sz="1400" b="1">
              <a:solidFill>
                <a:schemeClr val="bg1"/>
              </a:solidFill>
              <a:latin typeface="Segoe U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65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Calibri"/>
              </a:rPr>
              <a:t>20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13169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Processing (Dataset #3)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BA38F-AC20-9476-E356-B767996012B1}"/>
              </a:ext>
            </a:extLst>
          </p:cNvPr>
          <p:cNvGrpSpPr/>
          <p:nvPr/>
        </p:nvGrpSpPr>
        <p:grpSpPr>
          <a:xfrm>
            <a:off x="7910726" y="1616629"/>
            <a:ext cx="3603072" cy="2633825"/>
            <a:chOff x="7893286" y="1645061"/>
            <a:chExt cx="3603072" cy="268691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47D445-5D31-1BE2-E4B6-17EF7A68C497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FC5F3C-9906-23FA-539B-59ED44AF6B62}"/>
                </a:ext>
              </a:extLst>
            </p:cNvPr>
            <p:cNvSpPr txBox="1"/>
            <p:nvPr/>
          </p:nvSpPr>
          <p:spPr>
            <a:xfrm>
              <a:off x="7893286" y="1645061"/>
              <a:ext cx="2494708" cy="911095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/>
                  <a:cs typeface="Segoe UI"/>
                </a:rPr>
                <a:t>Removed outliers, </a:t>
              </a:r>
              <a:r>
                <a:rPr lang="en-US" sz="1400" b="1" dirty="0" err="1">
                  <a:solidFill>
                    <a:schemeClr val="bg1"/>
                  </a:solidFill>
                  <a:latin typeface="Segoe UI"/>
                  <a:cs typeface="Segoe UI"/>
                </a:rPr>
                <a:t>NaN</a:t>
              </a:r>
              <a:r>
                <a:rPr lang="en-US" sz="1400" b="1" dirty="0">
                  <a:solidFill>
                    <a:schemeClr val="bg1"/>
                  </a:solidFill>
                  <a:latin typeface="Segoe UI"/>
                  <a:cs typeface="Segoe UI"/>
                </a:rPr>
                <a:t> values, and converted the Popularity Index to an integer 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CC77931-1731-D83A-3D81-4810E5CAD444}"/>
              </a:ext>
            </a:extLst>
          </p:cNvPr>
          <p:cNvSpPr txBox="1"/>
          <p:nvPr/>
        </p:nvSpPr>
        <p:spPr>
          <a:xfrm>
            <a:off x="3474402" y="1014574"/>
            <a:ext cx="84808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follower count, top tracks and number of streams translate to an artist’s popularity index?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F1A20B-CC7F-C6FA-875B-CD41EF53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444" y="1451599"/>
            <a:ext cx="3953746" cy="3232132"/>
          </a:xfrm>
          <a:prstGeom prst="rect">
            <a:avLst/>
          </a:prstGeom>
        </p:spPr>
      </p:pic>
      <p:sp>
        <p:nvSpPr>
          <p:cNvPr id="31" name="Rectangle: Single Corner Rounded 52">
            <a:extLst>
              <a:ext uri="{FF2B5EF4-FFF2-40B4-BE49-F238E27FC236}">
                <a16:creationId xmlns:a16="http://schemas.microsoft.com/office/drawing/2014/main" id="{DC7E8377-7DC0-8C70-B3FE-F9BECEE205AD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6E9B47-564C-0B4F-27DB-FBC4ACEBC402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F3F33D-34B5-DC2E-B8EC-690FB0AD782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E55834-9B79-7037-0922-06B3A25FF404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BB35E3D1-CC6B-5642-298F-C7F8FE0176D7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3A0DF9E-D4BB-3D8A-EDC4-EA4CA9D5B73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83F9FA9A-4E5C-10BD-F060-CE7152FB1A6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F1DCA270-8CB4-E555-DD09-78AB3CFE64F8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29CC8E0-7F05-3222-6100-775FAA48C11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4" name="Freeform 90">
              <a:extLst>
                <a:ext uri="{FF2B5EF4-FFF2-40B4-BE49-F238E27FC236}">
                  <a16:creationId xmlns:a16="http://schemas.microsoft.com/office/drawing/2014/main" id="{528B01FB-29BD-7B5F-6A4D-45E23F0B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91">
              <a:extLst>
                <a:ext uri="{FF2B5EF4-FFF2-40B4-BE49-F238E27FC236}">
                  <a16:creationId xmlns:a16="http://schemas.microsoft.com/office/drawing/2014/main" id="{5126C4AC-B80C-7ECA-F8F5-41ED455DE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Line 92">
              <a:extLst>
                <a:ext uri="{FF2B5EF4-FFF2-40B4-BE49-F238E27FC236}">
                  <a16:creationId xmlns:a16="http://schemas.microsoft.com/office/drawing/2014/main" id="{59044AC9-3AF0-D8E4-356B-A5D49F213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Oval 93">
              <a:extLst>
                <a:ext uri="{FF2B5EF4-FFF2-40B4-BE49-F238E27FC236}">
                  <a16:creationId xmlns:a16="http://schemas.microsoft.com/office/drawing/2014/main" id="{6742DFFD-35F6-0527-5A44-17DDFCBE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Line 94">
              <a:extLst>
                <a:ext uri="{FF2B5EF4-FFF2-40B4-BE49-F238E27FC236}">
                  <a16:creationId xmlns:a16="http://schemas.microsoft.com/office/drawing/2014/main" id="{44968C14-EEC1-682E-726D-F36704E0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Freeform 95">
              <a:extLst>
                <a:ext uri="{FF2B5EF4-FFF2-40B4-BE49-F238E27FC236}">
                  <a16:creationId xmlns:a16="http://schemas.microsoft.com/office/drawing/2014/main" id="{326C0E23-A595-8A53-5118-45E8CE1D5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110CB612-724A-9572-23B5-656B52CCC0D7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57" name="Rectangle 80">
              <a:extLst>
                <a:ext uri="{FF2B5EF4-FFF2-40B4-BE49-F238E27FC236}">
                  <a16:creationId xmlns:a16="http://schemas.microsoft.com/office/drawing/2014/main" id="{243668B6-3A8A-8232-00A6-6A01DB2F3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1">
              <a:extLst>
                <a:ext uri="{FF2B5EF4-FFF2-40B4-BE49-F238E27FC236}">
                  <a16:creationId xmlns:a16="http://schemas.microsoft.com/office/drawing/2014/main" id="{E3935B90-4BAD-4D3C-2221-7387F08AE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2">
              <a:extLst>
                <a:ext uri="{FF2B5EF4-FFF2-40B4-BE49-F238E27FC236}">
                  <a16:creationId xmlns:a16="http://schemas.microsoft.com/office/drawing/2014/main" id="{ADE66018-652A-2B11-9B7A-8DB06A924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3">
              <a:extLst>
                <a:ext uri="{FF2B5EF4-FFF2-40B4-BE49-F238E27FC236}">
                  <a16:creationId xmlns:a16="http://schemas.microsoft.com/office/drawing/2014/main" id="{AB723980-C5CA-3A9C-C669-E88E91FD7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4">
              <a:extLst>
                <a:ext uri="{FF2B5EF4-FFF2-40B4-BE49-F238E27FC236}">
                  <a16:creationId xmlns:a16="http://schemas.microsoft.com/office/drawing/2014/main" id="{F9E5F08F-7E66-176C-7789-534F4B2F6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5">
              <a:extLst>
                <a:ext uri="{FF2B5EF4-FFF2-40B4-BE49-F238E27FC236}">
                  <a16:creationId xmlns:a16="http://schemas.microsoft.com/office/drawing/2014/main" id="{892EE2B1-D3C5-CB45-4940-2DA1BCB3F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C22EBEE0-AB86-F499-33DC-3C9D9EE9F034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8" name="Freeform 244">
              <a:extLst>
                <a:ext uri="{FF2B5EF4-FFF2-40B4-BE49-F238E27FC236}">
                  <a16:creationId xmlns:a16="http://schemas.microsoft.com/office/drawing/2014/main" id="{D27F9601-6887-7A60-E389-E9A4E76AD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Freeform 245">
              <a:extLst>
                <a:ext uri="{FF2B5EF4-FFF2-40B4-BE49-F238E27FC236}">
                  <a16:creationId xmlns:a16="http://schemas.microsoft.com/office/drawing/2014/main" id="{A3DE2FEA-D459-26C6-D534-DD4C07210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46">
              <a:extLst>
                <a:ext uri="{FF2B5EF4-FFF2-40B4-BE49-F238E27FC236}">
                  <a16:creationId xmlns:a16="http://schemas.microsoft.com/office/drawing/2014/main" id="{09F1928A-576A-4256-B8FB-C69F245828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7">
              <a:extLst>
                <a:ext uri="{FF2B5EF4-FFF2-40B4-BE49-F238E27FC236}">
                  <a16:creationId xmlns:a16="http://schemas.microsoft.com/office/drawing/2014/main" id="{2EE7C06A-527B-4AE1-3E4D-2E7ACA62D7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8">
              <a:extLst>
                <a:ext uri="{FF2B5EF4-FFF2-40B4-BE49-F238E27FC236}">
                  <a16:creationId xmlns:a16="http://schemas.microsoft.com/office/drawing/2014/main" id="{EFE661AF-6E6F-2497-E9F0-585393E79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9">
              <a:extLst>
                <a:ext uri="{FF2B5EF4-FFF2-40B4-BE49-F238E27FC236}">
                  <a16:creationId xmlns:a16="http://schemas.microsoft.com/office/drawing/2014/main" id="{979BE355-442D-D067-5BD1-93109B5AB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50">
              <a:extLst>
                <a:ext uri="{FF2B5EF4-FFF2-40B4-BE49-F238E27FC236}">
                  <a16:creationId xmlns:a16="http://schemas.microsoft.com/office/drawing/2014/main" id="{283AFBC0-5B6F-9088-7745-F75AD62E6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1">
              <a:extLst>
                <a:ext uri="{FF2B5EF4-FFF2-40B4-BE49-F238E27FC236}">
                  <a16:creationId xmlns:a16="http://schemas.microsoft.com/office/drawing/2014/main" id="{C3B2C3BD-4EAD-E02A-8BCC-7FC3A470B9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2">
              <a:extLst>
                <a:ext uri="{FF2B5EF4-FFF2-40B4-BE49-F238E27FC236}">
                  <a16:creationId xmlns:a16="http://schemas.microsoft.com/office/drawing/2014/main" id="{7E0A5663-5ABF-9420-EB10-6947E87FB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7" name="TextBox 1086">
            <a:extLst>
              <a:ext uri="{FF2B5EF4-FFF2-40B4-BE49-F238E27FC236}">
                <a16:creationId xmlns:a16="http://schemas.microsoft.com/office/drawing/2014/main" id="{0F05A601-0E9F-E4BD-18F7-0E4DDF9D883B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69DEFB2F-6D02-46FD-9A0D-7D03705E860D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15696F29-BD1E-69EB-DDEC-EC17F1FD5591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0" name="Picture 1089" descr="Shape&#10;&#10;Description automatically generated with low confidence">
            <a:extLst>
              <a:ext uri="{FF2B5EF4-FFF2-40B4-BE49-F238E27FC236}">
                <a16:creationId xmlns:a16="http://schemas.microsoft.com/office/drawing/2014/main" id="{F572DA52-C30B-A2B3-1EDF-7DEEE77DA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63CFDDE9-65F9-D2AE-B6DB-173E2B27B89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2" name="Freeform 5">
              <a:extLst>
                <a:ext uri="{FF2B5EF4-FFF2-40B4-BE49-F238E27FC236}">
                  <a16:creationId xmlns:a16="http://schemas.microsoft.com/office/drawing/2014/main" id="{7C1357CC-0BF1-80C8-2CBD-1DCD07D37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Freeform 6">
              <a:extLst>
                <a:ext uri="{FF2B5EF4-FFF2-40B4-BE49-F238E27FC236}">
                  <a16:creationId xmlns:a16="http://schemas.microsoft.com/office/drawing/2014/main" id="{E52FC094-54E5-D7CC-2EE3-4FEAD061B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7">
              <a:extLst>
                <a:ext uri="{FF2B5EF4-FFF2-40B4-BE49-F238E27FC236}">
                  <a16:creationId xmlns:a16="http://schemas.microsoft.com/office/drawing/2014/main" id="{09C41D64-C009-3187-D06B-D843344518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8">
              <a:extLst>
                <a:ext uri="{FF2B5EF4-FFF2-40B4-BE49-F238E27FC236}">
                  <a16:creationId xmlns:a16="http://schemas.microsoft.com/office/drawing/2014/main" id="{502E5506-A3A8-3511-CC1F-C3707B18C0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9">
              <a:extLst>
                <a:ext uri="{FF2B5EF4-FFF2-40B4-BE49-F238E27FC236}">
                  <a16:creationId xmlns:a16="http://schemas.microsoft.com/office/drawing/2014/main" id="{ACD737CB-2A73-B4DE-1A3E-1DFA04FE2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0">
              <a:extLst>
                <a:ext uri="{FF2B5EF4-FFF2-40B4-BE49-F238E27FC236}">
                  <a16:creationId xmlns:a16="http://schemas.microsoft.com/office/drawing/2014/main" id="{735ED876-CCC7-2991-6717-5E80BEBAC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1">
              <a:extLst>
                <a:ext uri="{FF2B5EF4-FFF2-40B4-BE49-F238E27FC236}">
                  <a16:creationId xmlns:a16="http://schemas.microsoft.com/office/drawing/2014/main" id="{F8C610E1-CC7D-7FD4-2454-200652F25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2">
              <a:extLst>
                <a:ext uri="{FF2B5EF4-FFF2-40B4-BE49-F238E27FC236}">
                  <a16:creationId xmlns:a16="http://schemas.microsoft.com/office/drawing/2014/main" id="{00C21B0A-6A52-2943-6DC0-02666FD2F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3">
              <a:extLst>
                <a:ext uri="{FF2B5EF4-FFF2-40B4-BE49-F238E27FC236}">
                  <a16:creationId xmlns:a16="http://schemas.microsoft.com/office/drawing/2014/main" id="{002F5B8E-137D-CE17-5654-C2E00E7B1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4">
              <a:extLst>
                <a:ext uri="{FF2B5EF4-FFF2-40B4-BE49-F238E27FC236}">
                  <a16:creationId xmlns:a16="http://schemas.microsoft.com/office/drawing/2014/main" id="{8307F139-821C-E8B8-1F4E-03EA23F68C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5">
              <a:extLst>
                <a:ext uri="{FF2B5EF4-FFF2-40B4-BE49-F238E27FC236}">
                  <a16:creationId xmlns:a16="http://schemas.microsoft.com/office/drawing/2014/main" id="{DE7FD477-0D27-1C1D-AD06-74670EEE91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6">
              <a:extLst>
                <a:ext uri="{FF2B5EF4-FFF2-40B4-BE49-F238E27FC236}">
                  <a16:creationId xmlns:a16="http://schemas.microsoft.com/office/drawing/2014/main" id="{01062B51-A625-30E2-89F4-239CF87B18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17">
              <a:extLst>
                <a:ext uri="{FF2B5EF4-FFF2-40B4-BE49-F238E27FC236}">
                  <a16:creationId xmlns:a16="http://schemas.microsoft.com/office/drawing/2014/main" id="{8F066E7F-2D07-5C6C-E2BE-A8F6177C2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5" name="TextBox 1104">
            <a:extLst>
              <a:ext uri="{FF2B5EF4-FFF2-40B4-BE49-F238E27FC236}">
                <a16:creationId xmlns:a16="http://schemas.microsoft.com/office/drawing/2014/main" id="{4731FDB6-3501-F625-03E5-ED40D99648A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7D192998-26E5-EF7E-9ABC-A17EA3EACEB0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E4A45E4A-2125-096A-99AE-9117D9884B06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8" name="Freeform 197">
              <a:extLst>
                <a:ext uri="{FF2B5EF4-FFF2-40B4-BE49-F238E27FC236}">
                  <a16:creationId xmlns:a16="http://schemas.microsoft.com/office/drawing/2014/main" id="{E56D0EBB-4E1A-536B-19C0-871A5C24F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Freeform 198">
              <a:extLst>
                <a:ext uri="{FF2B5EF4-FFF2-40B4-BE49-F238E27FC236}">
                  <a16:creationId xmlns:a16="http://schemas.microsoft.com/office/drawing/2014/main" id="{2C52CC27-84B9-9855-0E8D-55728E0F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Rectangle 199">
              <a:extLst>
                <a:ext uri="{FF2B5EF4-FFF2-40B4-BE49-F238E27FC236}">
                  <a16:creationId xmlns:a16="http://schemas.microsoft.com/office/drawing/2014/main" id="{E86D9DEA-B0CC-BD60-0A9A-603BA7A1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200">
              <a:extLst>
                <a:ext uri="{FF2B5EF4-FFF2-40B4-BE49-F238E27FC236}">
                  <a16:creationId xmlns:a16="http://schemas.microsoft.com/office/drawing/2014/main" id="{3B108D91-9101-C07B-99C4-614275F8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201">
              <a:extLst>
                <a:ext uri="{FF2B5EF4-FFF2-40B4-BE49-F238E27FC236}">
                  <a16:creationId xmlns:a16="http://schemas.microsoft.com/office/drawing/2014/main" id="{88EA1EE4-DF87-449E-26FF-07082E1CB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F198211C-55DE-5307-02BC-B2825BA1F745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4" name="Oval 187">
              <a:extLst>
                <a:ext uri="{FF2B5EF4-FFF2-40B4-BE49-F238E27FC236}">
                  <a16:creationId xmlns:a16="http://schemas.microsoft.com/office/drawing/2014/main" id="{A5437E34-628C-916F-2126-820064557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Oval 188">
              <a:extLst>
                <a:ext uri="{FF2B5EF4-FFF2-40B4-BE49-F238E27FC236}">
                  <a16:creationId xmlns:a16="http://schemas.microsoft.com/office/drawing/2014/main" id="{EFFDC7A3-08A4-1907-B555-0DD7CECD7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189">
              <a:extLst>
                <a:ext uri="{FF2B5EF4-FFF2-40B4-BE49-F238E27FC236}">
                  <a16:creationId xmlns:a16="http://schemas.microsoft.com/office/drawing/2014/main" id="{60E3EF5F-A3F8-22F4-6E5F-03C49270E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190">
              <a:extLst>
                <a:ext uri="{FF2B5EF4-FFF2-40B4-BE49-F238E27FC236}">
                  <a16:creationId xmlns:a16="http://schemas.microsoft.com/office/drawing/2014/main" id="{EA57BD0C-B578-5B3B-87D5-FC398ACB7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1">
              <a:extLst>
                <a:ext uri="{FF2B5EF4-FFF2-40B4-BE49-F238E27FC236}">
                  <a16:creationId xmlns:a16="http://schemas.microsoft.com/office/drawing/2014/main" id="{0EAD7D83-7858-D6C1-20C6-3EFD0E000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Freeform 192">
              <a:extLst>
                <a:ext uri="{FF2B5EF4-FFF2-40B4-BE49-F238E27FC236}">
                  <a16:creationId xmlns:a16="http://schemas.microsoft.com/office/drawing/2014/main" id="{49D51492-8483-5A81-9E92-5C23B764E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20" name="Graphic 1119" descr="Badge Question Mark outline">
            <a:extLst>
              <a:ext uri="{FF2B5EF4-FFF2-40B4-BE49-F238E27FC236}">
                <a16:creationId xmlns:a16="http://schemas.microsoft.com/office/drawing/2014/main" id="{67CC8549-5210-BC87-4095-BC4287727E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1" name="Graphic 1120" descr="Customer review outline">
            <a:extLst>
              <a:ext uri="{FF2B5EF4-FFF2-40B4-BE49-F238E27FC236}">
                <a16:creationId xmlns:a16="http://schemas.microsoft.com/office/drawing/2014/main" id="{47936FBE-8FD6-35D9-C010-6CF0392AB0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" name="Graphic 2" descr="Workflow outline">
            <a:extLst>
              <a:ext uri="{FF2B5EF4-FFF2-40B4-BE49-F238E27FC236}">
                <a16:creationId xmlns:a16="http://schemas.microsoft.com/office/drawing/2014/main" id="{E7490F11-AF3C-F97D-2B6F-A47DEEE67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4254" y="2677390"/>
            <a:ext cx="1930400" cy="19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3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Calibri"/>
              </a:rPr>
              <a:t>21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61458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Visualization (Dataset #3)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BA38F-AC20-9476-E356-B767996012B1}"/>
              </a:ext>
            </a:extLst>
          </p:cNvPr>
          <p:cNvGrpSpPr/>
          <p:nvPr/>
        </p:nvGrpSpPr>
        <p:grpSpPr>
          <a:xfrm>
            <a:off x="8144201" y="381310"/>
            <a:ext cx="2494708" cy="2331032"/>
            <a:chOff x="9001650" y="1953957"/>
            <a:chExt cx="2494708" cy="237801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47D445-5D31-1BE2-E4B6-17EF7A68C497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FC5F3C-9906-23FA-539B-59ED44AF6B62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noAutofit/>
            </a:bodyPr>
            <a:lstStyle/>
            <a:p>
              <a:r>
                <a:rPr lang="en-US" sz="1400" b="1" dirty="0" err="1">
                  <a:solidFill>
                    <a:schemeClr val="bg1"/>
                  </a:solidFill>
                  <a:latin typeface="Segoe UI"/>
                  <a:cs typeface="Segoe UI"/>
                </a:rPr>
                <a:t>Visualising</a:t>
              </a:r>
              <a:r>
                <a:rPr lang="en-US" sz="1400" b="1" dirty="0">
                  <a:solidFill>
                    <a:schemeClr val="bg1"/>
                  </a:solidFill>
                  <a:latin typeface="Segoe UI"/>
                  <a:cs typeface="Segoe UI"/>
                </a:rPr>
                <a:t> the data on popularity of top tracks  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3EA7CDAE-6C25-C132-30E5-0A820F02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121" y="1495112"/>
            <a:ext cx="4338526" cy="32410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35154B-CFB5-F3FC-E962-BD8DED76E077}"/>
              </a:ext>
            </a:extLst>
          </p:cNvPr>
          <p:cNvSpPr txBox="1"/>
          <p:nvPr/>
        </p:nvSpPr>
        <p:spPr>
          <a:xfrm>
            <a:off x="3474402" y="1014574"/>
            <a:ext cx="84808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follower count, top tracks and number of streams translate to an artist’s popularity index? </a:t>
            </a:r>
          </a:p>
        </p:txBody>
      </p:sp>
      <p:sp>
        <p:nvSpPr>
          <p:cNvPr id="33" name="Rectangle: Single Corner Rounded 52">
            <a:extLst>
              <a:ext uri="{FF2B5EF4-FFF2-40B4-BE49-F238E27FC236}">
                <a16:creationId xmlns:a16="http://schemas.microsoft.com/office/drawing/2014/main" id="{6D7D21C7-0A10-435C-8CFA-5C1C49EA7545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77FC97-0DC6-B1DB-D306-4BA12D8D7DAD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29725F-B482-035D-924F-EF8A9C981BC7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2424E1F-5AD9-A15D-2772-2605B5C94D48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9FDF1BCE-D998-8EFC-6FFB-C87D0947EB7D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EF6D494B-D2EE-8876-9922-C8B9204B9B7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2CAB7886-1295-C4F8-D65A-EB5ADBE7003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F60DC857-AB54-9C3B-09EF-6A4548AFBB8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C8168296-142C-FAC1-54E3-C1A74DF428D3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5" name="Freeform 90">
              <a:extLst>
                <a:ext uri="{FF2B5EF4-FFF2-40B4-BE49-F238E27FC236}">
                  <a16:creationId xmlns:a16="http://schemas.microsoft.com/office/drawing/2014/main" id="{C674AF12-8EA2-E13A-7C03-7F857A42B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Line 91">
              <a:extLst>
                <a:ext uri="{FF2B5EF4-FFF2-40B4-BE49-F238E27FC236}">
                  <a16:creationId xmlns:a16="http://schemas.microsoft.com/office/drawing/2014/main" id="{A74C6E47-E1F5-4A53-60FD-54336A472C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Line 92">
              <a:extLst>
                <a:ext uri="{FF2B5EF4-FFF2-40B4-BE49-F238E27FC236}">
                  <a16:creationId xmlns:a16="http://schemas.microsoft.com/office/drawing/2014/main" id="{969DDDA9-E60A-0FFF-02F5-CC2CE76C2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Oval 93">
              <a:extLst>
                <a:ext uri="{FF2B5EF4-FFF2-40B4-BE49-F238E27FC236}">
                  <a16:creationId xmlns:a16="http://schemas.microsoft.com/office/drawing/2014/main" id="{D9A8131E-D43D-EB7D-CC8B-CE2908B43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Line 94">
              <a:extLst>
                <a:ext uri="{FF2B5EF4-FFF2-40B4-BE49-F238E27FC236}">
                  <a16:creationId xmlns:a16="http://schemas.microsoft.com/office/drawing/2014/main" id="{1AA53867-1E78-8825-45A1-6E8DA9200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Freeform 95">
              <a:extLst>
                <a:ext uri="{FF2B5EF4-FFF2-40B4-BE49-F238E27FC236}">
                  <a16:creationId xmlns:a16="http://schemas.microsoft.com/office/drawing/2014/main" id="{CF6235A4-E28F-4656-CD08-0D93F63E4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8E30E6E3-7B2F-3823-9695-8D7311C6D922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61" name="Rectangle 80">
              <a:extLst>
                <a:ext uri="{FF2B5EF4-FFF2-40B4-BE49-F238E27FC236}">
                  <a16:creationId xmlns:a16="http://schemas.microsoft.com/office/drawing/2014/main" id="{504577FE-F2EB-0389-59C8-B0A0944D6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9B281A10-0481-C686-1DE8-5A86EBEAC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2">
              <a:extLst>
                <a:ext uri="{FF2B5EF4-FFF2-40B4-BE49-F238E27FC236}">
                  <a16:creationId xmlns:a16="http://schemas.microsoft.com/office/drawing/2014/main" id="{DAAA8022-372E-5F4E-A598-4F0A1BC4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3">
              <a:extLst>
                <a:ext uri="{FF2B5EF4-FFF2-40B4-BE49-F238E27FC236}">
                  <a16:creationId xmlns:a16="http://schemas.microsoft.com/office/drawing/2014/main" id="{62FC442E-509D-57B2-CCD7-42C1E0395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4">
              <a:extLst>
                <a:ext uri="{FF2B5EF4-FFF2-40B4-BE49-F238E27FC236}">
                  <a16:creationId xmlns:a16="http://schemas.microsoft.com/office/drawing/2014/main" id="{1CC15E84-2B14-FCB4-4117-80BB3EDC2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5">
              <a:extLst>
                <a:ext uri="{FF2B5EF4-FFF2-40B4-BE49-F238E27FC236}">
                  <a16:creationId xmlns:a16="http://schemas.microsoft.com/office/drawing/2014/main" id="{8178666F-196E-137B-1BED-86CC7BE23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92AB3DAB-B987-0F4C-67A3-36B8461E3AC7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9" name="Freeform 244">
              <a:extLst>
                <a:ext uri="{FF2B5EF4-FFF2-40B4-BE49-F238E27FC236}">
                  <a16:creationId xmlns:a16="http://schemas.microsoft.com/office/drawing/2014/main" id="{AE38BCB9-166E-7090-521A-877762D8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Freeform 245">
              <a:extLst>
                <a:ext uri="{FF2B5EF4-FFF2-40B4-BE49-F238E27FC236}">
                  <a16:creationId xmlns:a16="http://schemas.microsoft.com/office/drawing/2014/main" id="{A1C2C67C-EEDC-29C6-3871-10A5F3A62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6">
              <a:extLst>
                <a:ext uri="{FF2B5EF4-FFF2-40B4-BE49-F238E27FC236}">
                  <a16:creationId xmlns:a16="http://schemas.microsoft.com/office/drawing/2014/main" id="{911BF011-D169-7BB2-195C-837B3DE36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7">
              <a:extLst>
                <a:ext uri="{FF2B5EF4-FFF2-40B4-BE49-F238E27FC236}">
                  <a16:creationId xmlns:a16="http://schemas.microsoft.com/office/drawing/2014/main" id="{C0157395-D269-2567-2749-0FFFF654D1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8">
              <a:extLst>
                <a:ext uri="{FF2B5EF4-FFF2-40B4-BE49-F238E27FC236}">
                  <a16:creationId xmlns:a16="http://schemas.microsoft.com/office/drawing/2014/main" id="{E40FD3D7-21B3-910A-BC96-92A41B2973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49">
              <a:extLst>
                <a:ext uri="{FF2B5EF4-FFF2-40B4-BE49-F238E27FC236}">
                  <a16:creationId xmlns:a16="http://schemas.microsoft.com/office/drawing/2014/main" id="{B2A5318D-3258-D6B2-8D76-3937BD791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0">
              <a:extLst>
                <a:ext uri="{FF2B5EF4-FFF2-40B4-BE49-F238E27FC236}">
                  <a16:creationId xmlns:a16="http://schemas.microsoft.com/office/drawing/2014/main" id="{23646714-FAF3-CD5D-0DCD-F7FB08642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1">
              <a:extLst>
                <a:ext uri="{FF2B5EF4-FFF2-40B4-BE49-F238E27FC236}">
                  <a16:creationId xmlns:a16="http://schemas.microsoft.com/office/drawing/2014/main" id="{9B53866D-F7FD-CF49-3F8D-FA72CBB51E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Line 252">
              <a:extLst>
                <a:ext uri="{FF2B5EF4-FFF2-40B4-BE49-F238E27FC236}">
                  <a16:creationId xmlns:a16="http://schemas.microsoft.com/office/drawing/2014/main" id="{292C0226-84D2-520F-4287-5CC74C5D1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8" name="TextBox 1087">
            <a:extLst>
              <a:ext uri="{FF2B5EF4-FFF2-40B4-BE49-F238E27FC236}">
                <a16:creationId xmlns:a16="http://schemas.microsoft.com/office/drawing/2014/main" id="{81373228-B7E1-00F2-564B-4E763D458B2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A1B3A942-3772-DDC2-78FB-2827750AD791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26F2E8CF-6841-740E-688A-4D9467B1C8B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1" name="Picture 1090" descr="Shape&#10;&#10;Description automatically generated with low confidence">
            <a:extLst>
              <a:ext uri="{FF2B5EF4-FFF2-40B4-BE49-F238E27FC236}">
                <a16:creationId xmlns:a16="http://schemas.microsoft.com/office/drawing/2014/main" id="{B7CB2959-477A-8513-C9DA-B87174B9F7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63808E1E-D891-79BE-A792-2D20691A58F5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3" name="Freeform 5">
              <a:extLst>
                <a:ext uri="{FF2B5EF4-FFF2-40B4-BE49-F238E27FC236}">
                  <a16:creationId xmlns:a16="http://schemas.microsoft.com/office/drawing/2014/main" id="{B23D7D99-16C7-FFB9-1B52-7AB929452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Freeform 6">
              <a:extLst>
                <a:ext uri="{FF2B5EF4-FFF2-40B4-BE49-F238E27FC236}">
                  <a16:creationId xmlns:a16="http://schemas.microsoft.com/office/drawing/2014/main" id="{5645196F-9317-502D-21AF-00FF767E0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7">
              <a:extLst>
                <a:ext uri="{FF2B5EF4-FFF2-40B4-BE49-F238E27FC236}">
                  <a16:creationId xmlns:a16="http://schemas.microsoft.com/office/drawing/2014/main" id="{B820C2DB-8115-5386-E67F-D319582AD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8">
              <a:extLst>
                <a:ext uri="{FF2B5EF4-FFF2-40B4-BE49-F238E27FC236}">
                  <a16:creationId xmlns:a16="http://schemas.microsoft.com/office/drawing/2014/main" id="{7F7911E6-2FB1-776F-0AF3-EFE2151E9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9">
              <a:extLst>
                <a:ext uri="{FF2B5EF4-FFF2-40B4-BE49-F238E27FC236}">
                  <a16:creationId xmlns:a16="http://schemas.microsoft.com/office/drawing/2014/main" id="{711CA432-AA6A-22E9-EC97-0DD57C98C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0">
              <a:extLst>
                <a:ext uri="{FF2B5EF4-FFF2-40B4-BE49-F238E27FC236}">
                  <a16:creationId xmlns:a16="http://schemas.microsoft.com/office/drawing/2014/main" id="{23F8FA46-A7F7-53ED-6954-E548660C5F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1">
              <a:extLst>
                <a:ext uri="{FF2B5EF4-FFF2-40B4-BE49-F238E27FC236}">
                  <a16:creationId xmlns:a16="http://schemas.microsoft.com/office/drawing/2014/main" id="{AC4E8DB9-2B13-2EB4-FE8C-9615421A6E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2">
              <a:extLst>
                <a:ext uri="{FF2B5EF4-FFF2-40B4-BE49-F238E27FC236}">
                  <a16:creationId xmlns:a16="http://schemas.microsoft.com/office/drawing/2014/main" id="{9FEA68DE-7B0C-A9BC-D796-FD4C45332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3">
              <a:extLst>
                <a:ext uri="{FF2B5EF4-FFF2-40B4-BE49-F238E27FC236}">
                  <a16:creationId xmlns:a16="http://schemas.microsoft.com/office/drawing/2014/main" id="{0D06ACBC-85EA-9DE0-9238-6AD201468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4">
              <a:extLst>
                <a:ext uri="{FF2B5EF4-FFF2-40B4-BE49-F238E27FC236}">
                  <a16:creationId xmlns:a16="http://schemas.microsoft.com/office/drawing/2014/main" id="{6AC091E6-B400-89C1-0885-428DDB8CB2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5">
              <a:extLst>
                <a:ext uri="{FF2B5EF4-FFF2-40B4-BE49-F238E27FC236}">
                  <a16:creationId xmlns:a16="http://schemas.microsoft.com/office/drawing/2014/main" id="{126B3C40-B052-0B0A-49B6-514BFFAED5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16">
              <a:extLst>
                <a:ext uri="{FF2B5EF4-FFF2-40B4-BE49-F238E27FC236}">
                  <a16:creationId xmlns:a16="http://schemas.microsoft.com/office/drawing/2014/main" id="{400C5805-4FB4-3283-7639-E05564D355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17">
              <a:extLst>
                <a:ext uri="{FF2B5EF4-FFF2-40B4-BE49-F238E27FC236}">
                  <a16:creationId xmlns:a16="http://schemas.microsoft.com/office/drawing/2014/main" id="{19EADC2E-E024-51F7-8CEF-3C2E5D2B5F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6" name="TextBox 1105">
            <a:extLst>
              <a:ext uri="{FF2B5EF4-FFF2-40B4-BE49-F238E27FC236}">
                <a16:creationId xmlns:a16="http://schemas.microsoft.com/office/drawing/2014/main" id="{95B04A61-8930-178B-FBAA-80A55F66D3F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FBB35538-098E-89E6-D128-CC3B5A7544E9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8B53EA83-9E34-6D4B-8F22-2FE57E7BD8E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9" name="Freeform 197">
              <a:extLst>
                <a:ext uri="{FF2B5EF4-FFF2-40B4-BE49-F238E27FC236}">
                  <a16:creationId xmlns:a16="http://schemas.microsoft.com/office/drawing/2014/main" id="{6EC44ABF-624B-7749-B8FE-A0C88DB0D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Freeform 198">
              <a:extLst>
                <a:ext uri="{FF2B5EF4-FFF2-40B4-BE49-F238E27FC236}">
                  <a16:creationId xmlns:a16="http://schemas.microsoft.com/office/drawing/2014/main" id="{D32B40BD-C4C7-ACBD-1484-54DA52B83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Rectangle 199">
              <a:extLst>
                <a:ext uri="{FF2B5EF4-FFF2-40B4-BE49-F238E27FC236}">
                  <a16:creationId xmlns:a16="http://schemas.microsoft.com/office/drawing/2014/main" id="{38ECE3D7-8C1B-656C-820C-718DFCA63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200">
              <a:extLst>
                <a:ext uri="{FF2B5EF4-FFF2-40B4-BE49-F238E27FC236}">
                  <a16:creationId xmlns:a16="http://schemas.microsoft.com/office/drawing/2014/main" id="{6589D1C7-3AE8-1463-3433-6DA20A9C2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Freeform 201">
              <a:extLst>
                <a:ext uri="{FF2B5EF4-FFF2-40B4-BE49-F238E27FC236}">
                  <a16:creationId xmlns:a16="http://schemas.microsoft.com/office/drawing/2014/main" id="{3972BCF9-0B57-2114-F76A-9E4B1AFCD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2FA0BE66-FDF5-1BD2-B435-927C053557E3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5" name="Oval 187">
              <a:extLst>
                <a:ext uri="{FF2B5EF4-FFF2-40B4-BE49-F238E27FC236}">
                  <a16:creationId xmlns:a16="http://schemas.microsoft.com/office/drawing/2014/main" id="{B890D7DA-4B36-A0CF-5BBA-C9091968F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188">
              <a:extLst>
                <a:ext uri="{FF2B5EF4-FFF2-40B4-BE49-F238E27FC236}">
                  <a16:creationId xmlns:a16="http://schemas.microsoft.com/office/drawing/2014/main" id="{DB6E9A08-F6CA-BFDF-6EA9-69A2DBE32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Oval 189">
              <a:extLst>
                <a:ext uri="{FF2B5EF4-FFF2-40B4-BE49-F238E27FC236}">
                  <a16:creationId xmlns:a16="http://schemas.microsoft.com/office/drawing/2014/main" id="{87BCA11B-1578-2A98-6AEF-F6875115B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0">
              <a:extLst>
                <a:ext uri="{FF2B5EF4-FFF2-40B4-BE49-F238E27FC236}">
                  <a16:creationId xmlns:a16="http://schemas.microsoft.com/office/drawing/2014/main" id="{68D4CD61-728A-5D2E-5E99-73D145C53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Freeform 191">
              <a:extLst>
                <a:ext uri="{FF2B5EF4-FFF2-40B4-BE49-F238E27FC236}">
                  <a16:creationId xmlns:a16="http://schemas.microsoft.com/office/drawing/2014/main" id="{84FB330F-8E40-147C-DB9C-65EF45D7C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Freeform 192">
              <a:extLst>
                <a:ext uri="{FF2B5EF4-FFF2-40B4-BE49-F238E27FC236}">
                  <a16:creationId xmlns:a16="http://schemas.microsoft.com/office/drawing/2014/main" id="{9ACE8EEE-AEF3-7152-4E0F-079383771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21" name="Graphic 1120" descr="Badge Question Mark outline">
            <a:extLst>
              <a:ext uri="{FF2B5EF4-FFF2-40B4-BE49-F238E27FC236}">
                <a16:creationId xmlns:a16="http://schemas.microsoft.com/office/drawing/2014/main" id="{93707705-1531-5C7C-D57D-FA5E3D725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2" name="Graphic 1121" descr="Customer review outline">
            <a:extLst>
              <a:ext uri="{FF2B5EF4-FFF2-40B4-BE49-F238E27FC236}">
                <a16:creationId xmlns:a16="http://schemas.microsoft.com/office/drawing/2014/main" id="{7EA94035-2273-0F1F-6CA8-05498087E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04D6DE0-1F24-BA50-42AE-B37C7B2381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9289" y="2067437"/>
            <a:ext cx="3816350" cy="2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56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Calibri"/>
              </a:rPr>
              <a:t>22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63382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Visualization (Dataset #3)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BA38F-AC20-9476-E356-B767996012B1}"/>
              </a:ext>
            </a:extLst>
          </p:cNvPr>
          <p:cNvGrpSpPr/>
          <p:nvPr/>
        </p:nvGrpSpPr>
        <p:grpSpPr>
          <a:xfrm>
            <a:off x="9019090" y="1919421"/>
            <a:ext cx="2611670" cy="2331032"/>
            <a:chOff x="9001650" y="1953957"/>
            <a:chExt cx="2611670" cy="237801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47D445-5D31-1BE2-E4B6-17EF7A68C497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FC5F3C-9906-23FA-539B-59ED44AF6B62}"/>
                </a:ext>
              </a:extLst>
            </p:cNvPr>
            <p:cNvSpPr txBox="1"/>
            <p:nvPr/>
          </p:nvSpPr>
          <p:spPr>
            <a:xfrm>
              <a:off x="9118612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very strong correlation between the Top 20 song popularity scores and their respective artists popularity scores. 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3710248-DF30-F7E0-5E76-75A491276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3388" y="1418977"/>
            <a:ext cx="5421945" cy="35445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6BC0C0-FB90-E59C-BF10-C4B4E200BA13}"/>
              </a:ext>
            </a:extLst>
          </p:cNvPr>
          <p:cNvSpPr txBox="1"/>
          <p:nvPr/>
        </p:nvSpPr>
        <p:spPr>
          <a:xfrm>
            <a:off x="3474402" y="1014574"/>
            <a:ext cx="84808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follower count, top tracks and number of streams translate to an artist’s popularity index? </a:t>
            </a:r>
          </a:p>
        </p:txBody>
      </p:sp>
      <p:sp>
        <p:nvSpPr>
          <p:cNvPr id="33" name="Rectangle: Single Corner Rounded 52">
            <a:extLst>
              <a:ext uri="{FF2B5EF4-FFF2-40B4-BE49-F238E27FC236}">
                <a16:creationId xmlns:a16="http://schemas.microsoft.com/office/drawing/2014/main" id="{B52A94CA-73E3-E450-A56C-9C293D077E65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768C8E-D5DE-E35D-6A34-28BB41E57C13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ABADA1-0D54-80FF-2A4B-94E3ADB6619A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6837D26-1621-A153-E137-A4976B600ED8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A7442EFB-A68D-F0A1-9230-D8DE9459074A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FF9386CC-F902-B8F4-AEDD-6E63002DC88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F0E37A2-99A4-6C38-F2CE-90D504528131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6E889D6-E7E5-5101-9025-9A5991365436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715367F1-82D0-D5F1-7707-019CBC5BC551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5" name="Freeform 90">
              <a:extLst>
                <a:ext uri="{FF2B5EF4-FFF2-40B4-BE49-F238E27FC236}">
                  <a16:creationId xmlns:a16="http://schemas.microsoft.com/office/drawing/2014/main" id="{698D7644-21DC-0D16-217D-B64D6C0DE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Line 91">
              <a:extLst>
                <a:ext uri="{FF2B5EF4-FFF2-40B4-BE49-F238E27FC236}">
                  <a16:creationId xmlns:a16="http://schemas.microsoft.com/office/drawing/2014/main" id="{B4B6AA1C-956E-EF80-3BA4-12E892C8A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Line 92">
              <a:extLst>
                <a:ext uri="{FF2B5EF4-FFF2-40B4-BE49-F238E27FC236}">
                  <a16:creationId xmlns:a16="http://schemas.microsoft.com/office/drawing/2014/main" id="{6DB5C520-2A30-22A4-1551-200E520B1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Oval 93">
              <a:extLst>
                <a:ext uri="{FF2B5EF4-FFF2-40B4-BE49-F238E27FC236}">
                  <a16:creationId xmlns:a16="http://schemas.microsoft.com/office/drawing/2014/main" id="{8BFD5B8C-E93F-1869-0384-2B6EFCEF9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Line 94">
              <a:extLst>
                <a:ext uri="{FF2B5EF4-FFF2-40B4-BE49-F238E27FC236}">
                  <a16:creationId xmlns:a16="http://schemas.microsoft.com/office/drawing/2014/main" id="{3473D757-339F-0F86-CB84-A483F17590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Freeform 95">
              <a:extLst>
                <a:ext uri="{FF2B5EF4-FFF2-40B4-BE49-F238E27FC236}">
                  <a16:creationId xmlns:a16="http://schemas.microsoft.com/office/drawing/2014/main" id="{206D027E-73EF-D8D8-6CA4-F25ECA15A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5F07AF2F-2A15-3FC9-05E7-7115BEF8A61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61" name="Rectangle 80">
              <a:extLst>
                <a:ext uri="{FF2B5EF4-FFF2-40B4-BE49-F238E27FC236}">
                  <a16:creationId xmlns:a16="http://schemas.microsoft.com/office/drawing/2014/main" id="{3FAF3B19-520C-23D4-AB42-45414A867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1">
              <a:extLst>
                <a:ext uri="{FF2B5EF4-FFF2-40B4-BE49-F238E27FC236}">
                  <a16:creationId xmlns:a16="http://schemas.microsoft.com/office/drawing/2014/main" id="{D20D6E86-9A96-1671-1A93-06A3F654F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2">
              <a:extLst>
                <a:ext uri="{FF2B5EF4-FFF2-40B4-BE49-F238E27FC236}">
                  <a16:creationId xmlns:a16="http://schemas.microsoft.com/office/drawing/2014/main" id="{BDFFAF40-2528-AADC-39CD-448E209E0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3">
              <a:extLst>
                <a:ext uri="{FF2B5EF4-FFF2-40B4-BE49-F238E27FC236}">
                  <a16:creationId xmlns:a16="http://schemas.microsoft.com/office/drawing/2014/main" id="{04EFA298-617B-7CA5-8853-37655A227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Rectangle 84">
              <a:extLst>
                <a:ext uri="{FF2B5EF4-FFF2-40B4-BE49-F238E27FC236}">
                  <a16:creationId xmlns:a16="http://schemas.microsoft.com/office/drawing/2014/main" id="{83E8135B-A6C3-D50C-C6CC-449012C77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Rectangle 85">
              <a:extLst>
                <a:ext uri="{FF2B5EF4-FFF2-40B4-BE49-F238E27FC236}">
                  <a16:creationId xmlns:a16="http://schemas.microsoft.com/office/drawing/2014/main" id="{0D1DAE42-7251-2DD0-4740-67DFC65F4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05897AFC-CF2F-E8CD-349B-2646E492F9DA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9" name="Freeform 244">
              <a:extLst>
                <a:ext uri="{FF2B5EF4-FFF2-40B4-BE49-F238E27FC236}">
                  <a16:creationId xmlns:a16="http://schemas.microsoft.com/office/drawing/2014/main" id="{CCC69286-939F-1467-4503-D581174CD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Freeform 245">
              <a:extLst>
                <a:ext uri="{FF2B5EF4-FFF2-40B4-BE49-F238E27FC236}">
                  <a16:creationId xmlns:a16="http://schemas.microsoft.com/office/drawing/2014/main" id="{657D964B-B309-0626-EDDB-6E27D4535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6">
              <a:extLst>
                <a:ext uri="{FF2B5EF4-FFF2-40B4-BE49-F238E27FC236}">
                  <a16:creationId xmlns:a16="http://schemas.microsoft.com/office/drawing/2014/main" id="{C10638A8-74B7-A945-69F6-7A9A3FB9B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7">
              <a:extLst>
                <a:ext uri="{FF2B5EF4-FFF2-40B4-BE49-F238E27FC236}">
                  <a16:creationId xmlns:a16="http://schemas.microsoft.com/office/drawing/2014/main" id="{44217B4C-A2B7-F48F-3285-CD09660B0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8">
              <a:extLst>
                <a:ext uri="{FF2B5EF4-FFF2-40B4-BE49-F238E27FC236}">
                  <a16:creationId xmlns:a16="http://schemas.microsoft.com/office/drawing/2014/main" id="{AC4887EE-D58B-4ABE-EC6A-6E1D95807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49">
              <a:extLst>
                <a:ext uri="{FF2B5EF4-FFF2-40B4-BE49-F238E27FC236}">
                  <a16:creationId xmlns:a16="http://schemas.microsoft.com/office/drawing/2014/main" id="{427A5596-03F8-F360-3CF7-55A1012394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0">
              <a:extLst>
                <a:ext uri="{FF2B5EF4-FFF2-40B4-BE49-F238E27FC236}">
                  <a16:creationId xmlns:a16="http://schemas.microsoft.com/office/drawing/2014/main" id="{4556D8F7-1533-22EC-050B-EA0222204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1">
              <a:extLst>
                <a:ext uri="{FF2B5EF4-FFF2-40B4-BE49-F238E27FC236}">
                  <a16:creationId xmlns:a16="http://schemas.microsoft.com/office/drawing/2014/main" id="{2D1A2F3D-6E7B-90FF-81F7-19F242DC1C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Line 252">
              <a:extLst>
                <a:ext uri="{FF2B5EF4-FFF2-40B4-BE49-F238E27FC236}">
                  <a16:creationId xmlns:a16="http://schemas.microsoft.com/office/drawing/2014/main" id="{B10C4469-6731-AC4E-397F-40B78DB90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8" name="TextBox 1087">
            <a:extLst>
              <a:ext uri="{FF2B5EF4-FFF2-40B4-BE49-F238E27FC236}">
                <a16:creationId xmlns:a16="http://schemas.microsoft.com/office/drawing/2014/main" id="{7DB00720-FC56-3F30-5C68-8820A83DAE6C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7E6BB0DF-3EBA-BF83-4FEE-28B27BF3491A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204D0292-C6BB-23B8-1148-9B6F0114BF8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1" name="Picture 1090" descr="Shape&#10;&#10;Description automatically generated with low confidence">
            <a:extLst>
              <a:ext uri="{FF2B5EF4-FFF2-40B4-BE49-F238E27FC236}">
                <a16:creationId xmlns:a16="http://schemas.microsoft.com/office/drawing/2014/main" id="{A1F45553-A0DF-8F52-3118-3B2BA3A18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968133E1-BF7A-70CD-F9B8-AD0E5565CB3D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3" name="Freeform 5">
              <a:extLst>
                <a:ext uri="{FF2B5EF4-FFF2-40B4-BE49-F238E27FC236}">
                  <a16:creationId xmlns:a16="http://schemas.microsoft.com/office/drawing/2014/main" id="{EAB499D7-3340-9B64-F5F5-E15C98CE2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Freeform 6">
              <a:extLst>
                <a:ext uri="{FF2B5EF4-FFF2-40B4-BE49-F238E27FC236}">
                  <a16:creationId xmlns:a16="http://schemas.microsoft.com/office/drawing/2014/main" id="{D1C5168C-25FD-41B4-48C0-B395CC447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7">
              <a:extLst>
                <a:ext uri="{FF2B5EF4-FFF2-40B4-BE49-F238E27FC236}">
                  <a16:creationId xmlns:a16="http://schemas.microsoft.com/office/drawing/2014/main" id="{CBBF01E0-A609-51B8-5888-7B64091E5A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8">
              <a:extLst>
                <a:ext uri="{FF2B5EF4-FFF2-40B4-BE49-F238E27FC236}">
                  <a16:creationId xmlns:a16="http://schemas.microsoft.com/office/drawing/2014/main" id="{B695D312-8ADE-05A6-7804-D9DA3B2A0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9">
              <a:extLst>
                <a:ext uri="{FF2B5EF4-FFF2-40B4-BE49-F238E27FC236}">
                  <a16:creationId xmlns:a16="http://schemas.microsoft.com/office/drawing/2014/main" id="{F9515579-3055-3A44-638B-A2EE2710CF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0">
              <a:extLst>
                <a:ext uri="{FF2B5EF4-FFF2-40B4-BE49-F238E27FC236}">
                  <a16:creationId xmlns:a16="http://schemas.microsoft.com/office/drawing/2014/main" id="{D3ADC11B-A2D2-57AA-5AB0-56CC0E3E92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1">
              <a:extLst>
                <a:ext uri="{FF2B5EF4-FFF2-40B4-BE49-F238E27FC236}">
                  <a16:creationId xmlns:a16="http://schemas.microsoft.com/office/drawing/2014/main" id="{26A64D59-34C1-A7AC-9D42-140F45CB3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2">
              <a:extLst>
                <a:ext uri="{FF2B5EF4-FFF2-40B4-BE49-F238E27FC236}">
                  <a16:creationId xmlns:a16="http://schemas.microsoft.com/office/drawing/2014/main" id="{769A1919-6A86-6025-A13E-BCDACD8729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3">
              <a:extLst>
                <a:ext uri="{FF2B5EF4-FFF2-40B4-BE49-F238E27FC236}">
                  <a16:creationId xmlns:a16="http://schemas.microsoft.com/office/drawing/2014/main" id="{F5649C5C-332D-0878-35C0-4723985A4A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4">
              <a:extLst>
                <a:ext uri="{FF2B5EF4-FFF2-40B4-BE49-F238E27FC236}">
                  <a16:creationId xmlns:a16="http://schemas.microsoft.com/office/drawing/2014/main" id="{959D61E0-9820-95EA-ADFC-A0D4912E5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5">
              <a:extLst>
                <a:ext uri="{FF2B5EF4-FFF2-40B4-BE49-F238E27FC236}">
                  <a16:creationId xmlns:a16="http://schemas.microsoft.com/office/drawing/2014/main" id="{BD1724CF-E9F9-5021-DC38-5D31ACB00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16">
              <a:extLst>
                <a:ext uri="{FF2B5EF4-FFF2-40B4-BE49-F238E27FC236}">
                  <a16:creationId xmlns:a16="http://schemas.microsoft.com/office/drawing/2014/main" id="{A705D0F4-588D-93D5-8A9A-681B87C26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17">
              <a:extLst>
                <a:ext uri="{FF2B5EF4-FFF2-40B4-BE49-F238E27FC236}">
                  <a16:creationId xmlns:a16="http://schemas.microsoft.com/office/drawing/2014/main" id="{1F9084CE-531E-15DA-C294-3AE239B5A9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6" name="TextBox 1105">
            <a:extLst>
              <a:ext uri="{FF2B5EF4-FFF2-40B4-BE49-F238E27FC236}">
                <a16:creationId xmlns:a16="http://schemas.microsoft.com/office/drawing/2014/main" id="{B55B9A37-ADBA-895B-9126-8B1BE29F15FD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D8595C4E-5A30-9DCD-C5FE-77373E96B50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F7F93069-FCBF-B0A3-A3B1-67DB1A25505F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9" name="Freeform 197">
              <a:extLst>
                <a:ext uri="{FF2B5EF4-FFF2-40B4-BE49-F238E27FC236}">
                  <a16:creationId xmlns:a16="http://schemas.microsoft.com/office/drawing/2014/main" id="{3969F6D1-CF4E-4A6F-C7B0-9E3D4F0D1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Freeform 198">
              <a:extLst>
                <a:ext uri="{FF2B5EF4-FFF2-40B4-BE49-F238E27FC236}">
                  <a16:creationId xmlns:a16="http://schemas.microsoft.com/office/drawing/2014/main" id="{8CC7F0C1-A05A-9956-C5A5-D9ADA080E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Rectangle 199">
              <a:extLst>
                <a:ext uri="{FF2B5EF4-FFF2-40B4-BE49-F238E27FC236}">
                  <a16:creationId xmlns:a16="http://schemas.microsoft.com/office/drawing/2014/main" id="{0DE97CC5-FFF0-F818-D24F-E630D3C0C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200">
              <a:extLst>
                <a:ext uri="{FF2B5EF4-FFF2-40B4-BE49-F238E27FC236}">
                  <a16:creationId xmlns:a16="http://schemas.microsoft.com/office/drawing/2014/main" id="{127BB99A-1D3E-DFAE-C823-2A383D410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Freeform 201">
              <a:extLst>
                <a:ext uri="{FF2B5EF4-FFF2-40B4-BE49-F238E27FC236}">
                  <a16:creationId xmlns:a16="http://schemas.microsoft.com/office/drawing/2014/main" id="{1659477D-2B6D-1B35-4C8F-57FA74463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9DAFCCD0-E3F4-721C-FC96-D8C3BE3AC6F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5" name="Oval 187">
              <a:extLst>
                <a:ext uri="{FF2B5EF4-FFF2-40B4-BE49-F238E27FC236}">
                  <a16:creationId xmlns:a16="http://schemas.microsoft.com/office/drawing/2014/main" id="{8534E8A5-2347-08A0-AADC-5F89E6F4D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188">
              <a:extLst>
                <a:ext uri="{FF2B5EF4-FFF2-40B4-BE49-F238E27FC236}">
                  <a16:creationId xmlns:a16="http://schemas.microsoft.com/office/drawing/2014/main" id="{5D1C04CC-8701-AE30-5131-0DBA0406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Oval 189">
              <a:extLst>
                <a:ext uri="{FF2B5EF4-FFF2-40B4-BE49-F238E27FC236}">
                  <a16:creationId xmlns:a16="http://schemas.microsoft.com/office/drawing/2014/main" id="{4FB5A298-6B7B-518E-7F35-4D1FC1556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0">
              <a:extLst>
                <a:ext uri="{FF2B5EF4-FFF2-40B4-BE49-F238E27FC236}">
                  <a16:creationId xmlns:a16="http://schemas.microsoft.com/office/drawing/2014/main" id="{9788C817-5790-473E-321C-4D24EA228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Freeform 191">
              <a:extLst>
                <a:ext uri="{FF2B5EF4-FFF2-40B4-BE49-F238E27FC236}">
                  <a16:creationId xmlns:a16="http://schemas.microsoft.com/office/drawing/2014/main" id="{5F9A9F78-995C-CA2F-1DDE-6C883D136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Freeform 192">
              <a:extLst>
                <a:ext uri="{FF2B5EF4-FFF2-40B4-BE49-F238E27FC236}">
                  <a16:creationId xmlns:a16="http://schemas.microsoft.com/office/drawing/2014/main" id="{CCE0AADC-316D-A43A-3195-5D1935DA7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21" name="Graphic 1120" descr="Badge Question Mark outline">
            <a:extLst>
              <a:ext uri="{FF2B5EF4-FFF2-40B4-BE49-F238E27FC236}">
                <a16:creationId xmlns:a16="http://schemas.microsoft.com/office/drawing/2014/main" id="{61B68BD5-9144-D997-0DE0-D81B5C4BD5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2" name="Graphic 1121" descr="Customer review outline">
            <a:extLst>
              <a:ext uri="{FF2B5EF4-FFF2-40B4-BE49-F238E27FC236}">
                <a16:creationId xmlns:a16="http://schemas.microsoft.com/office/drawing/2014/main" id="{84B2C0E0-E9B2-BED5-495D-764422F160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7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CDA2C7E5-36EC-1F09-AFDC-25DB7FD2971D}"/>
              </a:ext>
            </a:extLst>
          </p:cNvPr>
          <p:cNvGrpSpPr/>
          <p:nvPr/>
        </p:nvGrpSpPr>
        <p:grpSpPr>
          <a:xfrm>
            <a:off x="3413759" y="1415674"/>
            <a:ext cx="8443279" cy="1108946"/>
            <a:chOff x="3413759" y="1415674"/>
            <a:chExt cx="8443279" cy="1108946"/>
          </a:xfrm>
        </p:grpSpPr>
        <p:sp>
          <p:nvSpPr>
            <p:cNvPr id="1149" name="Rectangle: Rounded Corners 1148">
              <a:extLst>
                <a:ext uri="{FF2B5EF4-FFF2-40B4-BE49-F238E27FC236}">
                  <a16:creationId xmlns:a16="http://schemas.microsoft.com/office/drawing/2014/main" id="{10110107-AB09-0090-C407-DA3A258E62F3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C9212440-8C80-326D-C7F7-F608C5EBF568}"/>
                </a:ext>
              </a:extLst>
            </p:cNvPr>
            <p:cNvSpPr txBox="1"/>
            <p:nvPr/>
          </p:nvSpPr>
          <p:spPr>
            <a:xfrm>
              <a:off x="4487278" y="1711684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Data sampling </a:t>
              </a:r>
              <a:r>
                <a:rPr lang="en-US" sz="1400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- Choosing an appropriate sample of the data to </a:t>
              </a:r>
              <a:r>
                <a:rPr lang="en-US" sz="1400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analyse</a:t>
              </a:r>
              <a:r>
                <a:rPr lang="en-US" sz="1400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 can be challenging, as different samples may yield different results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Segoe UI"/>
              </a:rPr>
              <a:t>23</a:t>
            </a:r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049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pic>
        <p:nvPicPr>
          <p:cNvPr id="22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B016CF-CE3F-76A4-CF71-A57976CAEB0F}"/>
              </a:ext>
            </a:extLst>
          </p:cNvPr>
          <p:cNvGrpSpPr/>
          <p:nvPr/>
        </p:nvGrpSpPr>
        <p:grpSpPr>
          <a:xfrm>
            <a:off x="3413759" y="2616677"/>
            <a:ext cx="8443279" cy="1108946"/>
            <a:chOff x="3413759" y="1415674"/>
            <a:chExt cx="8443279" cy="1108946"/>
          </a:xfrm>
        </p:grpSpPr>
        <p:sp>
          <p:nvSpPr>
            <p:cNvPr id="1159" name="Rectangle: Rounded Corners 1158">
              <a:extLst>
                <a:ext uri="{FF2B5EF4-FFF2-40B4-BE49-F238E27FC236}">
                  <a16:creationId xmlns:a16="http://schemas.microsoft.com/office/drawing/2014/main" id="{A73DE112-531C-71C6-60B9-A65BD2CDD101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1F43CC79-2B67-1A2B-C681-64EF6685DD6B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i="0" dirty="0">
                  <a:solidFill>
                    <a:schemeClr val="bg1"/>
                  </a:solidFill>
                  <a:effectLst/>
                  <a:latin typeface="+mj-lt"/>
                </a:rPr>
                <a:t>Data volume and complexity </a:t>
              </a:r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– challenge in handling 2 or more APIs in drawing relevant conclusions like identifying trends, from such a vast amount of data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F13AA8B-4E37-C04D-4854-F3B8E07F042F}"/>
              </a:ext>
            </a:extLst>
          </p:cNvPr>
          <p:cNvGrpSpPr/>
          <p:nvPr/>
        </p:nvGrpSpPr>
        <p:grpSpPr>
          <a:xfrm>
            <a:off x="3413759" y="3817680"/>
            <a:ext cx="8443279" cy="1108946"/>
            <a:chOff x="3413759" y="1415674"/>
            <a:chExt cx="8443279" cy="1108946"/>
          </a:xfrm>
        </p:grpSpPr>
        <p:sp>
          <p:nvSpPr>
            <p:cNvPr id="1162" name="Rectangle: Rounded Corners 1161">
              <a:extLst>
                <a:ext uri="{FF2B5EF4-FFF2-40B4-BE49-F238E27FC236}">
                  <a16:creationId xmlns:a16="http://schemas.microsoft.com/office/drawing/2014/main" id="{EA8165C6-D8B1-954D-E965-2ED6C9E72B7E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F958E8BB-B712-4302-760C-2790470436C0}"/>
                </a:ext>
              </a:extLst>
            </p:cNvPr>
            <p:cNvSpPr txBox="1"/>
            <p:nvPr/>
          </p:nvSpPr>
          <p:spPr>
            <a:xfrm>
              <a:off x="4505581" y="1580313"/>
              <a:ext cx="6576266" cy="652669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/>
                </a:rPr>
                <a:t>Innovation</a:t>
              </a:r>
              <a:r>
                <a:rPr lang="en-US" sz="1400" dirty="0">
                  <a:solidFill>
                    <a:schemeClr val="bg1"/>
                  </a:solidFill>
                  <a:latin typeface="+mj-lt"/>
                  <a:cs typeface="Segoe UI"/>
                </a:rPr>
                <a:t> – Spotify already offers a song recommendation function and straight-forward data – more challenging to do something new and data is pretty neat so not too much pre-processing involved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/>
              </a:endParaRPr>
            </a:p>
          </p:txBody>
        </p:sp>
      </p:grpSp>
      <p:grpSp>
        <p:nvGrpSpPr>
          <p:cNvPr id="1164" name="Group 1163">
            <a:extLst>
              <a:ext uri="{FF2B5EF4-FFF2-40B4-BE49-F238E27FC236}">
                <a16:creationId xmlns:a16="http://schemas.microsoft.com/office/drawing/2014/main" id="{457040C0-CB06-A58C-0FC1-9D14CC183914}"/>
              </a:ext>
            </a:extLst>
          </p:cNvPr>
          <p:cNvGrpSpPr/>
          <p:nvPr/>
        </p:nvGrpSpPr>
        <p:grpSpPr>
          <a:xfrm>
            <a:off x="3413759" y="5018683"/>
            <a:ext cx="8443279" cy="1108946"/>
            <a:chOff x="3413759" y="1415674"/>
            <a:chExt cx="8443279" cy="1108946"/>
          </a:xfrm>
        </p:grpSpPr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A231772F-4429-9829-E442-6179EA8B5788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21538397-E314-4413-32E5-F4DCF84C4579}"/>
                </a:ext>
              </a:extLst>
            </p:cNvPr>
            <p:cNvSpPr txBox="1"/>
            <p:nvPr/>
          </p:nvSpPr>
          <p:spPr>
            <a:xfrm>
              <a:off x="4505581" y="1707313"/>
              <a:ext cx="6899538" cy="525669"/>
            </a:xfrm>
            <a:prstGeom prst="rect">
              <a:avLst/>
            </a:prstGeom>
            <a:noFill/>
          </p:spPr>
          <p:txBody>
            <a:bodyPr wrap="square" lIns="0" tIns="45720" rIns="0" bIns="45720" rtlCol="0" anchor="ctr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/>
                </a:rPr>
                <a:t>Research</a:t>
              </a:r>
              <a:r>
                <a:rPr lang="en-US" sz="1400" dirty="0">
                  <a:solidFill>
                    <a:schemeClr val="bg1"/>
                  </a:solidFill>
                  <a:latin typeface="+mj-lt"/>
                  <a:cs typeface="Segoe UI"/>
                </a:rPr>
                <a:t> – we need to learn additional machine learning for the additional predictive model  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CE4FBEBF-58E6-DDF2-F888-E1CC27AD8BDD}"/>
              </a:ext>
            </a:extLst>
          </p:cNvPr>
          <p:cNvGrpSpPr/>
          <p:nvPr/>
        </p:nvGrpSpPr>
        <p:grpSpPr>
          <a:xfrm>
            <a:off x="3770419" y="1702941"/>
            <a:ext cx="465304" cy="534412"/>
            <a:chOff x="4879140" y="2115101"/>
            <a:chExt cx="713170" cy="819092"/>
          </a:xfrm>
        </p:grpSpPr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5D467907-9F0E-82B0-3FDB-64D52912A5F1}"/>
                </a:ext>
              </a:extLst>
            </p:cNvPr>
            <p:cNvSpPr/>
            <p:nvPr/>
          </p:nvSpPr>
          <p:spPr>
            <a:xfrm>
              <a:off x="4879140" y="2286565"/>
              <a:ext cx="620091" cy="647628"/>
            </a:xfrm>
            <a:custGeom>
              <a:avLst/>
              <a:gdLst>
                <a:gd name="connsiteX0" fmla="*/ 396357 w 620091"/>
                <a:gd name="connsiteY0" fmla="*/ 422619 h 647628"/>
                <a:gd name="connsiteX1" fmla="*/ 381232 w 620091"/>
                <a:gd name="connsiteY1" fmla="*/ 237186 h 647628"/>
                <a:gd name="connsiteX2" fmla="*/ 374440 w 620091"/>
                <a:gd name="connsiteY2" fmla="*/ 111180 h 647628"/>
                <a:gd name="connsiteX3" fmla="*/ 374532 w 620091"/>
                <a:gd name="connsiteY3" fmla="*/ 111082 h 647628"/>
                <a:gd name="connsiteX4" fmla="*/ 374583 w 620091"/>
                <a:gd name="connsiteY4" fmla="*/ 111095 h 647628"/>
                <a:gd name="connsiteX5" fmla="*/ 451860 w 620091"/>
                <a:gd name="connsiteY5" fmla="*/ 153290 h 647628"/>
                <a:gd name="connsiteX6" fmla="*/ 499199 w 620091"/>
                <a:gd name="connsiteY6" fmla="*/ 151662 h 647628"/>
                <a:gd name="connsiteX7" fmla="*/ 598478 w 620091"/>
                <a:gd name="connsiteY7" fmla="*/ 88139 h 647628"/>
                <a:gd name="connsiteX8" fmla="*/ 612889 w 620091"/>
                <a:gd name="connsiteY8" fmla="*/ 23941 h 647628"/>
                <a:gd name="connsiteX9" fmla="*/ 612889 w 620091"/>
                <a:gd name="connsiteY9" fmla="*/ 23941 h 647628"/>
                <a:gd name="connsiteX10" fmla="*/ 548677 w 620091"/>
                <a:gd name="connsiteY10" fmla="*/ 9680 h 647628"/>
                <a:gd name="connsiteX11" fmla="*/ 548586 w 620091"/>
                <a:gd name="connsiteY11" fmla="*/ 9739 h 647628"/>
                <a:gd name="connsiteX12" fmla="*/ 472386 w 620091"/>
                <a:gd name="connsiteY12" fmla="*/ 58431 h 647628"/>
                <a:gd name="connsiteX13" fmla="*/ 374793 w 620091"/>
                <a:gd name="connsiteY13" fmla="*/ 5643 h 647628"/>
                <a:gd name="connsiteX14" fmla="*/ 338874 w 620091"/>
                <a:gd name="connsiteY14" fmla="*/ 2033 h 647628"/>
                <a:gd name="connsiteX15" fmla="*/ 218668 w 620091"/>
                <a:gd name="connsiteY15" fmla="*/ 38981 h 647628"/>
                <a:gd name="connsiteX16" fmla="*/ 192227 w 620091"/>
                <a:gd name="connsiteY16" fmla="*/ 59850 h 647628"/>
                <a:gd name="connsiteX17" fmla="*/ 140382 w 620091"/>
                <a:gd name="connsiteY17" fmla="*/ 148785 h 647628"/>
                <a:gd name="connsiteX18" fmla="*/ 56382 w 620091"/>
                <a:gd name="connsiteY18" fmla="*/ 126877 h 647628"/>
                <a:gd name="connsiteX19" fmla="*/ 1040 w 620091"/>
                <a:gd name="connsiteY19" fmla="*/ 162427 h 647628"/>
                <a:gd name="connsiteX20" fmla="*/ 1032 w 620091"/>
                <a:gd name="connsiteY20" fmla="*/ 162463 h 647628"/>
                <a:gd name="connsiteX21" fmla="*/ 33417 w 620091"/>
                <a:gd name="connsiteY21" fmla="*/ 217041 h 647628"/>
                <a:gd name="connsiteX22" fmla="*/ 151079 w 620091"/>
                <a:gd name="connsiteY22" fmla="*/ 247645 h 647628"/>
                <a:gd name="connsiteX23" fmla="*/ 162814 w 620091"/>
                <a:gd name="connsiteY23" fmla="*/ 249169 h 647628"/>
                <a:gd name="connsiteX24" fmla="*/ 202924 w 620091"/>
                <a:gd name="connsiteY24" fmla="*/ 225918 h 647628"/>
                <a:gd name="connsiteX25" fmla="*/ 229213 w 620091"/>
                <a:gd name="connsiteY25" fmla="*/ 180551 h 647628"/>
                <a:gd name="connsiteX26" fmla="*/ 229346 w 620091"/>
                <a:gd name="connsiteY26" fmla="*/ 180531 h 647628"/>
                <a:gd name="connsiteX27" fmla="*/ 229384 w 620091"/>
                <a:gd name="connsiteY27" fmla="*/ 180598 h 647628"/>
                <a:gd name="connsiteX28" fmla="*/ 233327 w 620091"/>
                <a:gd name="connsiteY28" fmla="*/ 252093 h 647628"/>
                <a:gd name="connsiteX29" fmla="*/ 160156 w 620091"/>
                <a:gd name="connsiteY29" fmla="*/ 432525 h 647628"/>
                <a:gd name="connsiteX30" fmla="*/ 160156 w 620091"/>
                <a:gd name="connsiteY30" fmla="*/ 466377 h 647628"/>
                <a:gd name="connsiteX31" fmla="*/ 217154 w 620091"/>
                <a:gd name="connsiteY31" fmla="*/ 617386 h 647628"/>
                <a:gd name="connsiteX32" fmla="*/ 260064 w 620091"/>
                <a:gd name="connsiteY32" fmla="*/ 647628 h 647628"/>
                <a:gd name="connsiteX33" fmla="*/ 260255 w 620091"/>
                <a:gd name="connsiteY33" fmla="*/ 647628 h 647628"/>
                <a:gd name="connsiteX34" fmla="*/ 276514 w 620091"/>
                <a:gd name="connsiteY34" fmla="*/ 644609 h 647628"/>
                <a:gd name="connsiteX35" fmla="*/ 303603 w 620091"/>
                <a:gd name="connsiteY35" fmla="*/ 584706 h 647628"/>
                <a:gd name="connsiteX36" fmla="*/ 253044 w 620091"/>
                <a:gd name="connsiteY36" fmla="*/ 450661 h 647628"/>
                <a:gd name="connsiteX37" fmla="*/ 296431 w 620091"/>
                <a:gd name="connsiteY37" fmla="*/ 343981 h 647628"/>
                <a:gd name="connsiteX38" fmla="*/ 296570 w 620091"/>
                <a:gd name="connsiteY38" fmla="*/ 343929 h 647628"/>
                <a:gd name="connsiteX39" fmla="*/ 296621 w 620091"/>
                <a:gd name="connsiteY39" fmla="*/ 343981 h 647628"/>
                <a:gd name="connsiteX40" fmla="*/ 304708 w 620091"/>
                <a:gd name="connsiteY40" fmla="*/ 443041 h 647628"/>
                <a:gd name="connsiteX41" fmla="*/ 313204 w 620091"/>
                <a:gd name="connsiteY41" fmla="*/ 466272 h 647628"/>
                <a:gd name="connsiteX42" fmla="*/ 405673 w 620091"/>
                <a:gd name="connsiteY42" fmla="*/ 595812 h 647628"/>
                <a:gd name="connsiteX43" fmla="*/ 470707 w 620091"/>
                <a:gd name="connsiteY43" fmla="*/ 606018 h 647628"/>
                <a:gd name="connsiteX44" fmla="*/ 481377 w 620091"/>
                <a:gd name="connsiteY44" fmla="*/ 541634 h 647628"/>
                <a:gd name="connsiteX45" fmla="*/ 459565 w 620091"/>
                <a:gd name="connsiteY45" fmla="*/ 591097 h 647628"/>
                <a:gd name="connsiteX46" fmla="*/ 421208 w 620091"/>
                <a:gd name="connsiteY46" fmla="*/ 584744 h 647628"/>
                <a:gd name="connsiteX47" fmla="*/ 328711 w 620091"/>
                <a:gd name="connsiteY47" fmla="*/ 455223 h 647628"/>
                <a:gd name="connsiteX48" fmla="*/ 323701 w 620091"/>
                <a:gd name="connsiteY48" fmla="*/ 441479 h 647628"/>
                <a:gd name="connsiteX49" fmla="*/ 312328 w 620091"/>
                <a:gd name="connsiteY49" fmla="*/ 302223 h 647628"/>
                <a:gd name="connsiteX50" fmla="*/ 302111 w 620091"/>
                <a:gd name="connsiteY50" fmla="*/ 293444 h 647628"/>
                <a:gd name="connsiteX51" fmla="*/ 294002 w 620091"/>
                <a:gd name="connsiteY51" fmla="*/ 299366 h 647628"/>
                <a:gd name="connsiteX52" fmla="*/ 233994 w 620091"/>
                <a:gd name="connsiteY52" fmla="*/ 446898 h 647628"/>
                <a:gd name="connsiteX53" fmla="*/ 233908 w 620091"/>
                <a:gd name="connsiteY53" fmla="*/ 453852 h 647628"/>
                <a:gd name="connsiteX54" fmla="*/ 285772 w 620091"/>
                <a:gd name="connsiteY54" fmla="*/ 591431 h 647628"/>
                <a:gd name="connsiteX55" fmla="*/ 269703 w 620091"/>
                <a:gd name="connsiteY55" fmla="*/ 626826 h 647628"/>
                <a:gd name="connsiteX56" fmla="*/ 260264 w 620091"/>
                <a:gd name="connsiteY56" fmla="*/ 628588 h 647628"/>
                <a:gd name="connsiteX57" fmla="*/ 234985 w 620091"/>
                <a:gd name="connsiteY57" fmla="*/ 610700 h 647628"/>
                <a:gd name="connsiteX58" fmla="*/ 177882 w 620091"/>
                <a:gd name="connsiteY58" fmla="*/ 459538 h 647628"/>
                <a:gd name="connsiteX59" fmla="*/ 177882 w 620091"/>
                <a:gd name="connsiteY59" fmla="*/ 439593 h 647628"/>
                <a:gd name="connsiteX60" fmla="*/ 251825 w 620091"/>
                <a:gd name="connsiteY60" fmla="*/ 257284 h 647628"/>
                <a:gd name="connsiteX61" fmla="*/ 252501 w 620091"/>
                <a:gd name="connsiteY61" fmla="*/ 253169 h 647628"/>
                <a:gd name="connsiteX62" fmla="*/ 248691 w 620091"/>
                <a:gd name="connsiteY62" fmla="*/ 183485 h 647628"/>
                <a:gd name="connsiteX63" fmla="*/ 248691 w 620091"/>
                <a:gd name="connsiteY63" fmla="*/ 183485 h 647628"/>
                <a:gd name="connsiteX64" fmla="*/ 246853 w 620091"/>
                <a:gd name="connsiteY64" fmla="*/ 132450 h 647628"/>
                <a:gd name="connsiteX65" fmla="*/ 236985 w 620091"/>
                <a:gd name="connsiteY65" fmla="*/ 123267 h 647628"/>
                <a:gd name="connsiteX66" fmla="*/ 227803 w 620091"/>
                <a:gd name="connsiteY66" fmla="*/ 133135 h 647628"/>
                <a:gd name="connsiteX67" fmla="*/ 228203 w 620091"/>
                <a:gd name="connsiteY67" fmla="*/ 144384 h 647628"/>
                <a:gd name="connsiteX68" fmla="*/ 186483 w 620091"/>
                <a:gd name="connsiteY68" fmla="*/ 216403 h 647628"/>
                <a:gd name="connsiteX69" fmla="*/ 162804 w 620091"/>
                <a:gd name="connsiteY69" fmla="*/ 230138 h 647628"/>
                <a:gd name="connsiteX70" fmla="*/ 162804 w 620091"/>
                <a:gd name="connsiteY70" fmla="*/ 230138 h 647628"/>
                <a:gd name="connsiteX71" fmla="*/ 156023 w 620091"/>
                <a:gd name="connsiteY71" fmla="*/ 229243 h 647628"/>
                <a:gd name="connsiteX72" fmla="*/ 38560 w 620091"/>
                <a:gd name="connsiteY72" fmla="*/ 198696 h 647628"/>
                <a:gd name="connsiteX73" fmla="*/ 19605 w 620091"/>
                <a:gd name="connsiteY73" fmla="*/ 166521 h 647628"/>
                <a:gd name="connsiteX74" fmla="*/ 51924 w 620091"/>
                <a:gd name="connsiteY74" fmla="*/ 145451 h 647628"/>
                <a:gd name="connsiteX75" fmla="*/ 142535 w 620091"/>
                <a:gd name="connsiteY75" fmla="*/ 169035 h 647628"/>
                <a:gd name="connsiteX76" fmla="*/ 153175 w 620091"/>
                <a:gd name="connsiteY76" fmla="*/ 164616 h 647628"/>
                <a:gd name="connsiteX77" fmla="*/ 208667 w 620091"/>
                <a:gd name="connsiteY77" fmla="*/ 69461 h 647628"/>
                <a:gd name="connsiteX78" fmla="*/ 224298 w 620091"/>
                <a:gd name="connsiteY78" fmla="*/ 57193 h 647628"/>
                <a:gd name="connsiteX79" fmla="*/ 344513 w 620091"/>
                <a:gd name="connsiteY79" fmla="*/ 20188 h 647628"/>
                <a:gd name="connsiteX80" fmla="*/ 365744 w 620091"/>
                <a:gd name="connsiteY80" fmla="*/ 22341 h 647628"/>
                <a:gd name="connsiteX81" fmla="*/ 468300 w 620091"/>
                <a:gd name="connsiteY81" fmla="*/ 77833 h 647628"/>
                <a:gd name="connsiteX82" fmla="*/ 477948 w 620091"/>
                <a:gd name="connsiteY82" fmla="*/ 77481 h 647628"/>
                <a:gd name="connsiteX83" fmla="*/ 558911 w 620091"/>
                <a:gd name="connsiteY83" fmla="*/ 25741 h 647628"/>
                <a:gd name="connsiteX84" fmla="*/ 596754 w 620091"/>
                <a:gd name="connsiteY84" fmla="*/ 34228 h 647628"/>
                <a:gd name="connsiteX85" fmla="*/ 588267 w 620091"/>
                <a:gd name="connsiteY85" fmla="*/ 72071 h 647628"/>
                <a:gd name="connsiteX86" fmla="*/ 488940 w 620091"/>
                <a:gd name="connsiteY86" fmla="*/ 135612 h 647628"/>
                <a:gd name="connsiteX87" fmla="*/ 460994 w 620091"/>
                <a:gd name="connsiteY87" fmla="*/ 136564 h 647628"/>
                <a:gd name="connsiteX88" fmla="*/ 373278 w 620091"/>
                <a:gd name="connsiteY88" fmla="*/ 88663 h 647628"/>
                <a:gd name="connsiteX89" fmla="*/ 372888 w 620091"/>
                <a:gd name="connsiteY89" fmla="*/ 80891 h 647628"/>
                <a:gd name="connsiteX90" fmla="*/ 362887 w 620091"/>
                <a:gd name="connsiteY90" fmla="*/ 71842 h 647628"/>
                <a:gd name="connsiteX91" fmla="*/ 353838 w 620091"/>
                <a:gd name="connsiteY91" fmla="*/ 81843 h 647628"/>
                <a:gd name="connsiteX92" fmla="*/ 354476 w 620091"/>
                <a:gd name="connsiteY92" fmla="*/ 94292 h 647628"/>
                <a:gd name="connsiteX93" fmla="*/ 354476 w 620091"/>
                <a:gd name="connsiteY93" fmla="*/ 94902 h 647628"/>
                <a:gd name="connsiteX94" fmla="*/ 356143 w 620091"/>
                <a:gd name="connsiteY94" fmla="*/ 125601 h 647628"/>
                <a:gd name="connsiteX95" fmla="*/ 356229 w 620091"/>
                <a:gd name="connsiteY95" fmla="*/ 127211 h 647628"/>
                <a:gd name="connsiteX96" fmla="*/ 356229 w 620091"/>
                <a:gd name="connsiteY96" fmla="*/ 127211 h 647628"/>
                <a:gd name="connsiteX97" fmla="*/ 362258 w 620091"/>
                <a:gd name="connsiteY97" fmla="*/ 238406 h 647628"/>
                <a:gd name="connsiteX98" fmla="*/ 377603 w 620091"/>
                <a:gd name="connsiteY98" fmla="*/ 426715 h 647628"/>
                <a:gd name="connsiteX99" fmla="*/ 379355 w 620091"/>
                <a:gd name="connsiteY99" fmla="*/ 431477 h 647628"/>
                <a:gd name="connsiteX100" fmla="*/ 465909 w 620091"/>
                <a:gd name="connsiteY100" fmla="*/ 552664 h 647628"/>
                <a:gd name="connsiteX101" fmla="*/ 459578 w 620091"/>
                <a:gd name="connsiteY101" fmla="*/ 591089 h 647628"/>
                <a:gd name="connsiteX102" fmla="*/ 459565 w 620091"/>
                <a:gd name="connsiteY102" fmla="*/ 591097 h 6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20091" h="647628">
                  <a:moveTo>
                    <a:pt x="396357" y="422619"/>
                  </a:moveTo>
                  <a:lnTo>
                    <a:pt x="381232" y="237186"/>
                  </a:lnTo>
                  <a:lnTo>
                    <a:pt x="374440" y="111180"/>
                  </a:lnTo>
                  <a:cubicBezTo>
                    <a:pt x="374438" y="111128"/>
                    <a:pt x="374479" y="111084"/>
                    <a:pt x="374532" y="111082"/>
                  </a:cubicBezTo>
                  <a:cubicBezTo>
                    <a:pt x="374550" y="111081"/>
                    <a:pt x="374568" y="111086"/>
                    <a:pt x="374583" y="111095"/>
                  </a:cubicBezTo>
                  <a:lnTo>
                    <a:pt x="451860" y="153290"/>
                  </a:lnTo>
                  <a:cubicBezTo>
                    <a:pt x="466754" y="161427"/>
                    <a:pt x="484899" y="160803"/>
                    <a:pt x="499199" y="151662"/>
                  </a:cubicBezTo>
                  <a:lnTo>
                    <a:pt x="598478" y="88139"/>
                  </a:lnTo>
                  <a:cubicBezTo>
                    <a:pt x="620155" y="74370"/>
                    <a:pt x="626601" y="45655"/>
                    <a:pt x="612889" y="23941"/>
                  </a:cubicBezTo>
                  <a:lnTo>
                    <a:pt x="612889" y="23941"/>
                  </a:lnTo>
                  <a:cubicBezTo>
                    <a:pt x="599095" y="2271"/>
                    <a:pt x="570347" y="-4113"/>
                    <a:pt x="548677" y="9680"/>
                  </a:cubicBezTo>
                  <a:cubicBezTo>
                    <a:pt x="548647" y="9700"/>
                    <a:pt x="548616" y="9719"/>
                    <a:pt x="548586" y="9739"/>
                  </a:cubicBezTo>
                  <a:lnTo>
                    <a:pt x="472386" y="58431"/>
                  </a:lnTo>
                  <a:lnTo>
                    <a:pt x="374793" y="5643"/>
                  </a:lnTo>
                  <a:cubicBezTo>
                    <a:pt x="363785" y="-317"/>
                    <a:pt x="350848" y="-1617"/>
                    <a:pt x="338874" y="2033"/>
                  </a:cubicBezTo>
                  <a:lnTo>
                    <a:pt x="218668" y="38981"/>
                  </a:lnTo>
                  <a:cubicBezTo>
                    <a:pt x="207556" y="42387"/>
                    <a:pt x="198121" y="49833"/>
                    <a:pt x="192227" y="59850"/>
                  </a:cubicBezTo>
                  <a:lnTo>
                    <a:pt x="140382" y="148785"/>
                  </a:lnTo>
                  <a:lnTo>
                    <a:pt x="56382" y="126877"/>
                  </a:lnTo>
                  <a:cubicBezTo>
                    <a:pt x="31282" y="121412"/>
                    <a:pt x="6505" y="137327"/>
                    <a:pt x="1040" y="162427"/>
                  </a:cubicBezTo>
                  <a:cubicBezTo>
                    <a:pt x="1037" y="162439"/>
                    <a:pt x="1034" y="162450"/>
                    <a:pt x="1032" y="162463"/>
                  </a:cubicBezTo>
                  <a:cubicBezTo>
                    <a:pt x="-4043" y="186314"/>
                    <a:pt x="10050" y="210065"/>
                    <a:pt x="33417" y="217041"/>
                  </a:cubicBezTo>
                  <a:lnTo>
                    <a:pt x="151079" y="247645"/>
                  </a:lnTo>
                  <a:cubicBezTo>
                    <a:pt x="154936" y="248514"/>
                    <a:pt x="158864" y="249024"/>
                    <a:pt x="162814" y="249169"/>
                  </a:cubicBezTo>
                  <a:cubicBezTo>
                    <a:pt x="179360" y="249077"/>
                    <a:pt x="194621" y="240231"/>
                    <a:pt x="202924" y="225918"/>
                  </a:cubicBezTo>
                  <a:lnTo>
                    <a:pt x="229213" y="180551"/>
                  </a:lnTo>
                  <a:cubicBezTo>
                    <a:pt x="229244" y="180509"/>
                    <a:pt x="229303" y="180499"/>
                    <a:pt x="229346" y="180531"/>
                  </a:cubicBezTo>
                  <a:cubicBezTo>
                    <a:pt x="229368" y="180547"/>
                    <a:pt x="229381" y="180572"/>
                    <a:pt x="229384" y="180598"/>
                  </a:cubicBezTo>
                  <a:lnTo>
                    <a:pt x="233327" y="252093"/>
                  </a:lnTo>
                  <a:lnTo>
                    <a:pt x="160156" y="432525"/>
                  </a:lnTo>
                  <a:cubicBezTo>
                    <a:pt x="155884" y="443405"/>
                    <a:pt x="155884" y="455498"/>
                    <a:pt x="160156" y="466377"/>
                  </a:cubicBezTo>
                  <a:lnTo>
                    <a:pt x="217154" y="617386"/>
                  </a:lnTo>
                  <a:cubicBezTo>
                    <a:pt x="223801" y="635391"/>
                    <a:pt x="240873" y="647422"/>
                    <a:pt x="260064" y="647628"/>
                  </a:cubicBezTo>
                  <a:lnTo>
                    <a:pt x="260255" y="647628"/>
                  </a:lnTo>
                  <a:cubicBezTo>
                    <a:pt x="265814" y="647638"/>
                    <a:pt x="271328" y="646615"/>
                    <a:pt x="276514" y="644609"/>
                  </a:cubicBezTo>
                  <a:cubicBezTo>
                    <a:pt x="300491" y="635500"/>
                    <a:pt x="312599" y="608726"/>
                    <a:pt x="303603" y="584706"/>
                  </a:cubicBezTo>
                  <a:lnTo>
                    <a:pt x="253044" y="450661"/>
                  </a:lnTo>
                  <a:lnTo>
                    <a:pt x="296431" y="343981"/>
                  </a:lnTo>
                  <a:cubicBezTo>
                    <a:pt x="296454" y="343928"/>
                    <a:pt x="296517" y="343905"/>
                    <a:pt x="296570" y="343929"/>
                  </a:cubicBezTo>
                  <a:cubicBezTo>
                    <a:pt x="296593" y="343940"/>
                    <a:pt x="296611" y="343958"/>
                    <a:pt x="296621" y="343981"/>
                  </a:cubicBezTo>
                  <a:lnTo>
                    <a:pt x="304708" y="443041"/>
                  </a:lnTo>
                  <a:cubicBezTo>
                    <a:pt x="305391" y="451409"/>
                    <a:pt x="308327" y="459437"/>
                    <a:pt x="313204" y="466272"/>
                  </a:cubicBezTo>
                  <a:lnTo>
                    <a:pt x="405673" y="595812"/>
                  </a:lnTo>
                  <a:cubicBezTo>
                    <a:pt x="420813" y="616589"/>
                    <a:pt x="449930" y="621158"/>
                    <a:pt x="470707" y="606018"/>
                  </a:cubicBezTo>
                  <a:cubicBezTo>
                    <a:pt x="491232" y="591061"/>
                    <a:pt x="495980" y="562413"/>
                    <a:pt x="481377" y="541634"/>
                  </a:cubicBezTo>
                  <a:close/>
                  <a:moveTo>
                    <a:pt x="459565" y="591097"/>
                  </a:moveTo>
                  <a:cubicBezTo>
                    <a:pt x="447218" y="599931"/>
                    <a:pt x="430048" y="597088"/>
                    <a:pt x="421208" y="584744"/>
                  </a:cubicBezTo>
                  <a:lnTo>
                    <a:pt x="328711" y="455223"/>
                  </a:lnTo>
                  <a:cubicBezTo>
                    <a:pt x="325831" y="451178"/>
                    <a:pt x="324100" y="446429"/>
                    <a:pt x="323701" y="441479"/>
                  </a:cubicBezTo>
                  <a:lnTo>
                    <a:pt x="312328" y="302223"/>
                  </a:lnTo>
                  <a:cubicBezTo>
                    <a:pt x="311931" y="296978"/>
                    <a:pt x="307357" y="293047"/>
                    <a:pt x="302111" y="293444"/>
                  </a:cubicBezTo>
                  <a:cubicBezTo>
                    <a:pt x="298502" y="293716"/>
                    <a:pt x="295360" y="296011"/>
                    <a:pt x="294002" y="299366"/>
                  </a:cubicBezTo>
                  <a:lnTo>
                    <a:pt x="233994" y="446898"/>
                  </a:lnTo>
                  <a:cubicBezTo>
                    <a:pt x="233090" y="449123"/>
                    <a:pt x="233060" y="451606"/>
                    <a:pt x="233908" y="453852"/>
                  </a:cubicBezTo>
                  <a:lnTo>
                    <a:pt x="285772" y="591431"/>
                  </a:lnTo>
                  <a:cubicBezTo>
                    <a:pt x="291084" y="605641"/>
                    <a:pt x="283898" y="621471"/>
                    <a:pt x="269703" y="626826"/>
                  </a:cubicBezTo>
                  <a:cubicBezTo>
                    <a:pt x="266672" y="627915"/>
                    <a:pt x="263485" y="628510"/>
                    <a:pt x="260264" y="628588"/>
                  </a:cubicBezTo>
                  <a:cubicBezTo>
                    <a:pt x="248946" y="628438"/>
                    <a:pt x="238891" y="621324"/>
                    <a:pt x="234985" y="610700"/>
                  </a:cubicBezTo>
                  <a:lnTo>
                    <a:pt x="177882" y="459538"/>
                  </a:lnTo>
                  <a:cubicBezTo>
                    <a:pt x="175377" y="453126"/>
                    <a:pt x="175377" y="446005"/>
                    <a:pt x="177882" y="439593"/>
                  </a:cubicBezTo>
                  <a:lnTo>
                    <a:pt x="251825" y="257284"/>
                  </a:lnTo>
                  <a:cubicBezTo>
                    <a:pt x="252357" y="255981"/>
                    <a:pt x="252589" y="254574"/>
                    <a:pt x="252501" y="253169"/>
                  </a:cubicBezTo>
                  <a:lnTo>
                    <a:pt x="248691" y="183485"/>
                  </a:lnTo>
                  <a:lnTo>
                    <a:pt x="248691" y="183485"/>
                  </a:lnTo>
                  <a:lnTo>
                    <a:pt x="246853" y="132450"/>
                  </a:lnTo>
                  <a:cubicBezTo>
                    <a:pt x="246663" y="127189"/>
                    <a:pt x="242246" y="123078"/>
                    <a:pt x="236985" y="123267"/>
                  </a:cubicBezTo>
                  <a:cubicBezTo>
                    <a:pt x="231724" y="123457"/>
                    <a:pt x="227613" y="127875"/>
                    <a:pt x="227803" y="133135"/>
                  </a:cubicBezTo>
                  <a:lnTo>
                    <a:pt x="228203" y="144384"/>
                  </a:lnTo>
                  <a:lnTo>
                    <a:pt x="186483" y="216403"/>
                  </a:lnTo>
                  <a:cubicBezTo>
                    <a:pt x="181587" y="224858"/>
                    <a:pt x="172575" y="230085"/>
                    <a:pt x="162804" y="230138"/>
                  </a:cubicBezTo>
                  <a:lnTo>
                    <a:pt x="162804" y="230138"/>
                  </a:lnTo>
                  <a:cubicBezTo>
                    <a:pt x="160515" y="230138"/>
                    <a:pt x="158234" y="229837"/>
                    <a:pt x="156023" y="229243"/>
                  </a:cubicBezTo>
                  <a:lnTo>
                    <a:pt x="38560" y="198696"/>
                  </a:lnTo>
                  <a:cubicBezTo>
                    <a:pt x="24851" y="194513"/>
                    <a:pt x="16619" y="180539"/>
                    <a:pt x="19605" y="166521"/>
                  </a:cubicBezTo>
                  <a:cubicBezTo>
                    <a:pt x="22809" y="151844"/>
                    <a:pt x="37203" y="142460"/>
                    <a:pt x="51924" y="145451"/>
                  </a:cubicBezTo>
                  <a:lnTo>
                    <a:pt x="142535" y="169035"/>
                  </a:lnTo>
                  <a:cubicBezTo>
                    <a:pt x="146672" y="170117"/>
                    <a:pt x="151022" y="168309"/>
                    <a:pt x="153175" y="164616"/>
                  </a:cubicBezTo>
                  <a:lnTo>
                    <a:pt x="208667" y="69461"/>
                  </a:lnTo>
                  <a:cubicBezTo>
                    <a:pt x="212158" y="63559"/>
                    <a:pt x="217735" y="59180"/>
                    <a:pt x="224298" y="57193"/>
                  </a:cubicBezTo>
                  <a:lnTo>
                    <a:pt x="344513" y="20188"/>
                  </a:lnTo>
                  <a:cubicBezTo>
                    <a:pt x="351593" y="18032"/>
                    <a:pt x="359241" y="18808"/>
                    <a:pt x="365744" y="22341"/>
                  </a:cubicBezTo>
                  <a:lnTo>
                    <a:pt x="468300" y="77833"/>
                  </a:lnTo>
                  <a:cubicBezTo>
                    <a:pt x="471342" y="79475"/>
                    <a:pt x="475035" y="79340"/>
                    <a:pt x="477948" y="77481"/>
                  </a:cubicBezTo>
                  <a:lnTo>
                    <a:pt x="558911" y="25741"/>
                  </a:lnTo>
                  <a:cubicBezTo>
                    <a:pt x="571705" y="17634"/>
                    <a:pt x="588647" y="21434"/>
                    <a:pt x="596754" y="34228"/>
                  </a:cubicBezTo>
                  <a:cubicBezTo>
                    <a:pt x="604861" y="47022"/>
                    <a:pt x="601061" y="63964"/>
                    <a:pt x="588267" y="72071"/>
                  </a:cubicBezTo>
                  <a:lnTo>
                    <a:pt x="488940" y="135612"/>
                  </a:lnTo>
                  <a:cubicBezTo>
                    <a:pt x="480495" y="141001"/>
                    <a:pt x="469787" y="141367"/>
                    <a:pt x="460994" y="136564"/>
                  </a:cubicBezTo>
                  <a:lnTo>
                    <a:pt x="373278" y="88663"/>
                  </a:lnTo>
                  <a:lnTo>
                    <a:pt x="372888" y="80891"/>
                  </a:lnTo>
                  <a:cubicBezTo>
                    <a:pt x="372625" y="75630"/>
                    <a:pt x="368147" y="71579"/>
                    <a:pt x="362887" y="71842"/>
                  </a:cubicBezTo>
                  <a:cubicBezTo>
                    <a:pt x="357626" y="72105"/>
                    <a:pt x="353575" y="76583"/>
                    <a:pt x="353838" y="81843"/>
                  </a:cubicBezTo>
                  <a:lnTo>
                    <a:pt x="354476" y="94292"/>
                  </a:lnTo>
                  <a:cubicBezTo>
                    <a:pt x="354476" y="94492"/>
                    <a:pt x="354419" y="94692"/>
                    <a:pt x="354476" y="94902"/>
                  </a:cubicBezTo>
                  <a:lnTo>
                    <a:pt x="356143" y="125601"/>
                  </a:lnTo>
                  <a:lnTo>
                    <a:pt x="356229" y="127211"/>
                  </a:lnTo>
                  <a:lnTo>
                    <a:pt x="356229" y="127211"/>
                  </a:lnTo>
                  <a:lnTo>
                    <a:pt x="362258" y="238406"/>
                  </a:lnTo>
                  <a:lnTo>
                    <a:pt x="377603" y="426715"/>
                  </a:lnTo>
                  <a:cubicBezTo>
                    <a:pt x="377742" y="428432"/>
                    <a:pt x="378347" y="430079"/>
                    <a:pt x="379355" y="431477"/>
                  </a:cubicBezTo>
                  <a:lnTo>
                    <a:pt x="465909" y="552664"/>
                  </a:lnTo>
                  <a:cubicBezTo>
                    <a:pt x="474771" y="565023"/>
                    <a:pt x="471936" y="582227"/>
                    <a:pt x="459578" y="591089"/>
                  </a:cubicBezTo>
                  <a:cubicBezTo>
                    <a:pt x="459573" y="591092"/>
                    <a:pt x="459569" y="591095"/>
                    <a:pt x="459565" y="5910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25BE2F75-4B35-0BAC-478D-6CD10171FCEC}"/>
                </a:ext>
              </a:extLst>
            </p:cNvPr>
            <p:cNvSpPr/>
            <p:nvPr/>
          </p:nvSpPr>
          <p:spPr>
            <a:xfrm>
              <a:off x="5078977" y="2115101"/>
              <a:ext cx="152400" cy="152400"/>
            </a:xfrm>
            <a:custGeom>
              <a:avLst/>
              <a:gdLst>
                <a:gd name="connsiteX0" fmla="*/ 76200 w 152400"/>
                <a:gd name="connsiteY0" fmla="*/ 152400 h 152400"/>
                <a:gd name="connsiteX1" fmla="*/ 152400 w 152400"/>
                <a:gd name="connsiteY1" fmla="*/ 76200 h 152400"/>
                <a:gd name="connsiteX2" fmla="*/ 76200 w 152400"/>
                <a:gd name="connsiteY2" fmla="*/ 0 h 152400"/>
                <a:gd name="connsiteX3" fmla="*/ 0 w 152400"/>
                <a:gd name="connsiteY3" fmla="*/ 76200 h 152400"/>
                <a:gd name="connsiteX4" fmla="*/ 76200 w 152400"/>
                <a:gd name="connsiteY4" fmla="*/ 152400 h 152400"/>
                <a:gd name="connsiteX5" fmla="*/ 76200 w 152400"/>
                <a:gd name="connsiteY5" fmla="*/ 19050 h 152400"/>
                <a:gd name="connsiteX6" fmla="*/ 133350 w 152400"/>
                <a:gd name="connsiteY6" fmla="*/ 76200 h 152400"/>
                <a:gd name="connsiteX7" fmla="*/ 76200 w 152400"/>
                <a:gd name="connsiteY7" fmla="*/ 133350 h 152400"/>
                <a:gd name="connsiteX8" fmla="*/ 19050 w 152400"/>
                <a:gd name="connsiteY8" fmla="*/ 76200 h 152400"/>
                <a:gd name="connsiteX9" fmla="*/ 76200 w 152400"/>
                <a:gd name="connsiteY9" fmla="*/ 1899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lose/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60" y="44632"/>
                    <a:pt x="44632" y="19035"/>
                    <a:pt x="76200" y="189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8E6FAD0F-F0B2-86E0-E5BC-08A64BA3DF4C}"/>
                </a:ext>
              </a:extLst>
            </p:cNvPr>
            <p:cNvSpPr/>
            <p:nvPr/>
          </p:nvSpPr>
          <p:spPr>
            <a:xfrm>
              <a:off x="5375542" y="2439027"/>
              <a:ext cx="216768" cy="263907"/>
            </a:xfrm>
            <a:custGeom>
              <a:avLst/>
              <a:gdLst>
                <a:gd name="connsiteX0" fmla="*/ 215424 w 216768"/>
                <a:gd name="connsiteY0" fmla="*/ 161792 h 263907"/>
                <a:gd name="connsiteX1" fmla="*/ 186849 w 216768"/>
                <a:gd name="connsiteY1" fmla="*/ 0 h 263907"/>
                <a:gd name="connsiteX2" fmla="*/ 27934 w 216768"/>
                <a:gd name="connsiteY2" fmla="*/ 67618 h 263907"/>
                <a:gd name="connsiteX3" fmla="*/ 51289 w 216768"/>
                <a:gd name="connsiteY3" fmla="*/ 200082 h 263907"/>
                <a:gd name="connsiteX4" fmla="*/ 23285 w 216768"/>
                <a:gd name="connsiteY4" fmla="*/ 207131 h 263907"/>
                <a:gd name="connsiteX5" fmla="*/ 2921 w 216768"/>
                <a:gd name="connsiteY5" fmla="*/ 251898 h 263907"/>
                <a:gd name="connsiteX6" fmla="*/ 26733 w 216768"/>
                <a:gd name="connsiteY6" fmla="*/ 263852 h 263907"/>
                <a:gd name="connsiteX7" fmla="*/ 51832 w 216768"/>
                <a:gd name="connsiteY7" fmla="*/ 256642 h 263907"/>
                <a:gd name="connsiteX8" fmla="*/ 73072 w 216768"/>
                <a:gd name="connsiteY8" fmla="*/ 214055 h 263907"/>
                <a:gd name="connsiteX9" fmla="*/ 49260 w 216768"/>
                <a:gd name="connsiteY9" fmla="*/ 79324 h 263907"/>
                <a:gd name="connsiteX10" fmla="*/ 172132 w 216768"/>
                <a:gd name="connsiteY10" fmla="*/ 26641 h 263907"/>
                <a:gd name="connsiteX11" fmla="*/ 193421 w 216768"/>
                <a:gd name="connsiteY11" fmla="*/ 146485 h 263907"/>
                <a:gd name="connsiteX12" fmla="*/ 165036 w 216768"/>
                <a:gd name="connsiteY12" fmla="*/ 153533 h 263907"/>
                <a:gd name="connsiteX13" fmla="*/ 144672 w 216768"/>
                <a:gd name="connsiteY13" fmla="*/ 198301 h 263907"/>
                <a:gd name="connsiteX14" fmla="*/ 168484 w 216768"/>
                <a:gd name="connsiteY14" fmla="*/ 210245 h 263907"/>
                <a:gd name="connsiteX15" fmla="*/ 193573 w 216768"/>
                <a:gd name="connsiteY15" fmla="*/ 203044 h 263907"/>
                <a:gd name="connsiteX16" fmla="*/ 215424 w 216768"/>
                <a:gd name="connsiteY16" fmla="*/ 161792 h 263907"/>
                <a:gd name="connsiteX17" fmla="*/ 42335 w 216768"/>
                <a:gd name="connsiteY17" fmla="*/ 240125 h 263907"/>
                <a:gd name="connsiteX18" fmla="*/ 19428 w 216768"/>
                <a:gd name="connsiteY18" fmla="*/ 242354 h 263907"/>
                <a:gd name="connsiteX19" fmla="*/ 32810 w 216768"/>
                <a:gd name="connsiteY19" fmla="*/ 223628 h 263907"/>
                <a:gd name="connsiteX20" fmla="*/ 48431 w 216768"/>
                <a:gd name="connsiteY20" fmla="*/ 218942 h 263907"/>
                <a:gd name="connsiteX21" fmla="*/ 55718 w 216768"/>
                <a:gd name="connsiteY21" fmla="*/ 221361 h 263907"/>
                <a:gd name="connsiteX22" fmla="*/ 42335 w 216768"/>
                <a:gd name="connsiteY22" fmla="*/ 240125 h 263907"/>
                <a:gd name="connsiteX23" fmla="*/ 184144 w 216768"/>
                <a:gd name="connsiteY23" fmla="*/ 186557 h 263907"/>
                <a:gd name="connsiteX24" fmla="*/ 161236 w 216768"/>
                <a:gd name="connsiteY24" fmla="*/ 188786 h 263907"/>
                <a:gd name="connsiteX25" fmla="*/ 174619 w 216768"/>
                <a:gd name="connsiteY25" fmla="*/ 170050 h 263907"/>
                <a:gd name="connsiteX26" fmla="*/ 190230 w 216768"/>
                <a:gd name="connsiteY26" fmla="*/ 165411 h 263907"/>
                <a:gd name="connsiteX27" fmla="*/ 197526 w 216768"/>
                <a:gd name="connsiteY27" fmla="*/ 167830 h 263907"/>
                <a:gd name="connsiteX28" fmla="*/ 184144 w 216768"/>
                <a:gd name="connsiteY28" fmla="*/ 18655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768" h="263907">
                  <a:moveTo>
                    <a:pt x="215424" y="161792"/>
                  </a:moveTo>
                  <a:lnTo>
                    <a:pt x="186849" y="0"/>
                  </a:lnTo>
                  <a:lnTo>
                    <a:pt x="27934" y="67618"/>
                  </a:lnTo>
                  <a:lnTo>
                    <a:pt x="51289" y="200082"/>
                  </a:lnTo>
                  <a:cubicBezTo>
                    <a:pt x="41461" y="199590"/>
                    <a:pt x="31709" y="202044"/>
                    <a:pt x="23285" y="207131"/>
                  </a:cubicBezTo>
                  <a:cubicBezTo>
                    <a:pt x="3864" y="218351"/>
                    <a:pt x="-5071" y="238001"/>
                    <a:pt x="2921" y="251898"/>
                  </a:cubicBezTo>
                  <a:cubicBezTo>
                    <a:pt x="8108" y="259900"/>
                    <a:pt x="17217" y="264472"/>
                    <a:pt x="26733" y="263852"/>
                  </a:cubicBezTo>
                  <a:cubicBezTo>
                    <a:pt x="35584" y="263670"/>
                    <a:pt x="44235" y="261185"/>
                    <a:pt x="51832" y="256642"/>
                  </a:cubicBezTo>
                  <a:cubicBezTo>
                    <a:pt x="70291" y="245983"/>
                    <a:pt x="79102" y="227762"/>
                    <a:pt x="73072" y="214055"/>
                  </a:cubicBezTo>
                  <a:lnTo>
                    <a:pt x="49260" y="79324"/>
                  </a:lnTo>
                  <a:lnTo>
                    <a:pt x="172132" y="26641"/>
                  </a:lnTo>
                  <a:lnTo>
                    <a:pt x="193421" y="146485"/>
                  </a:lnTo>
                  <a:cubicBezTo>
                    <a:pt x="183463" y="145904"/>
                    <a:pt x="173565" y="148362"/>
                    <a:pt x="165036" y="153533"/>
                  </a:cubicBezTo>
                  <a:cubicBezTo>
                    <a:pt x="145615" y="164744"/>
                    <a:pt x="136671" y="184404"/>
                    <a:pt x="144672" y="198301"/>
                  </a:cubicBezTo>
                  <a:cubicBezTo>
                    <a:pt x="149859" y="206303"/>
                    <a:pt x="158969" y="210872"/>
                    <a:pt x="168484" y="210245"/>
                  </a:cubicBezTo>
                  <a:cubicBezTo>
                    <a:pt x="177330" y="210062"/>
                    <a:pt x="185976" y="207580"/>
                    <a:pt x="193573" y="203044"/>
                  </a:cubicBezTo>
                  <a:cubicBezTo>
                    <a:pt x="211499" y="192691"/>
                    <a:pt x="220338" y="175289"/>
                    <a:pt x="215424" y="161792"/>
                  </a:cubicBezTo>
                  <a:close/>
                  <a:moveTo>
                    <a:pt x="42335" y="240125"/>
                  </a:moveTo>
                  <a:cubicBezTo>
                    <a:pt x="31077" y="246621"/>
                    <a:pt x="21114" y="245269"/>
                    <a:pt x="19428" y="242354"/>
                  </a:cubicBezTo>
                  <a:cubicBezTo>
                    <a:pt x="17742" y="239439"/>
                    <a:pt x="21552" y="230124"/>
                    <a:pt x="32810" y="223628"/>
                  </a:cubicBezTo>
                  <a:cubicBezTo>
                    <a:pt x="37525" y="220742"/>
                    <a:pt x="42907" y="219127"/>
                    <a:pt x="48431" y="218942"/>
                  </a:cubicBezTo>
                  <a:cubicBezTo>
                    <a:pt x="52241" y="218942"/>
                    <a:pt x="54918" y="219970"/>
                    <a:pt x="55718" y="221361"/>
                  </a:cubicBezTo>
                  <a:cubicBezTo>
                    <a:pt x="57394" y="224314"/>
                    <a:pt x="53594" y="233629"/>
                    <a:pt x="42335" y="240125"/>
                  </a:cubicBezTo>
                  <a:close/>
                  <a:moveTo>
                    <a:pt x="184144" y="186557"/>
                  </a:moveTo>
                  <a:cubicBezTo>
                    <a:pt x="172904" y="193043"/>
                    <a:pt x="162912" y="191691"/>
                    <a:pt x="161236" y="188786"/>
                  </a:cubicBezTo>
                  <a:cubicBezTo>
                    <a:pt x="159559" y="185880"/>
                    <a:pt x="163360" y="176555"/>
                    <a:pt x="174619" y="170050"/>
                  </a:cubicBezTo>
                  <a:cubicBezTo>
                    <a:pt x="179334" y="167181"/>
                    <a:pt x="184713" y="165583"/>
                    <a:pt x="190230" y="165411"/>
                  </a:cubicBezTo>
                  <a:cubicBezTo>
                    <a:pt x="194040" y="165411"/>
                    <a:pt x="196726" y="166440"/>
                    <a:pt x="197526" y="167830"/>
                  </a:cubicBezTo>
                  <a:cubicBezTo>
                    <a:pt x="199174" y="170698"/>
                    <a:pt x="195364" y="180013"/>
                    <a:pt x="184144" y="186557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947A9EB5-FD72-B78C-7208-A2F8437FA426}"/>
              </a:ext>
            </a:extLst>
          </p:cNvPr>
          <p:cNvGrpSpPr/>
          <p:nvPr/>
        </p:nvGrpSpPr>
        <p:grpSpPr>
          <a:xfrm>
            <a:off x="3792240" y="2978922"/>
            <a:ext cx="421663" cy="384457"/>
            <a:chOff x="4191205" y="3196935"/>
            <a:chExt cx="647700" cy="590550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3EEDE254-F92B-1DD3-36AC-B6D4C986AC90}"/>
                </a:ext>
              </a:extLst>
            </p:cNvPr>
            <p:cNvSpPr/>
            <p:nvPr/>
          </p:nvSpPr>
          <p:spPr>
            <a:xfrm>
              <a:off x="41912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9F71EF-5F97-5025-8980-74C575272A16}"/>
                </a:ext>
              </a:extLst>
            </p:cNvPr>
            <p:cNvSpPr/>
            <p:nvPr/>
          </p:nvSpPr>
          <p:spPr>
            <a:xfrm>
              <a:off x="43626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9622F9F-19FB-B598-718B-CA103C90FE8C}"/>
                </a:ext>
              </a:extLst>
            </p:cNvPr>
            <p:cNvSpPr/>
            <p:nvPr/>
          </p:nvSpPr>
          <p:spPr>
            <a:xfrm>
              <a:off x="45341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A726DEB-0986-291C-4E8F-BF8FC91B2319}"/>
                </a:ext>
              </a:extLst>
            </p:cNvPr>
            <p:cNvSpPr/>
            <p:nvPr/>
          </p:nvSpPr>
          <p:spPr>
            <a:xfrm>
              <a:off x="47055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B0DA59E5-04B3-AFA1-401A-BBA1EFDA9358}"/>
                </a:ext>
              </a:extLst>
            </p:cNvPr>
            <p:cNvSpPr/>
            <p:nvPr/>
          </p:nvSpPr>
          <p:spPr>
            <a:xfrm>
              <a:off x="41912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B397291F-A158-1A28-2651-1C12535AC66F}"/>
                </a:ext>
              </a:extLst>
            </p:cNvPr>
            <p:cNvSpPr/>
            <p:nvPr/>
          </p:nvSpPr>
          <p:spPr>
            <a:xfrm>
              <a:off x="43626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4F261284-1B9B-623F-73CB-181B458069DD}"/>
                </a:ext>
              </a:extLst>
            </p:cNvPr>
            <p:cNvSpPr/>
            <p:nvPr/>
          </p:nvSpPr>
          <p:spPr>
            <a:xfrm>
              <a:off x="45341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DF2EFD4B-F605-8AD8-DF07-689EC2CC7452}"/>
                </a:ext>
              </a:extLst>
            </p:cNvPr>
            <p:cNvSpPr/>
            <p:nvPr/>
          </p:nvSpPr>
          <p:spPr>
            <a:xfrm>
              <a:off x="47055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48B5820A-BBE5-51CA-4716-6E7EA2AD7485}"/>
                </a:ext>
              </a:extLst>
            </p:cNvPr>
            <p:cNvSpPr/>
            <p:nvPr/>
          </p:nvSpPr>
          <p:spPr>
            <a:xfrm>
              <a:off x="41912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CD18D50-AC86-8E93-7418-5940FA5BAD72}"/>
                </a:ext>
              </a:extLst>
            </p:cNvPr>
            <p:cNvSpPr/>
            <p:nvPr/>
          </p:nvSpPr>
          <p:spPr>
            <a:xfrm>
              <a:off x="43626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7560E7D5-D1D1-323C-87B4-38CF930AE2B9}"/>
                </a:ext>
              </a:extLst>
            </p:cNvPr>
            <p:cNvSpPr/>
            <p:nvPr/>
          </p:nvSpPr>
          <p:spPr>
            <a:xfrm>
              <a:off x="45341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CB20765-DE88-996A-8346-85516B4BFCD8}"/>
                </a:ext>
              </a:extLst>
            </p:cNvPr>
            <p:cNvSpPr/>
            <p:nvPr/>
          </p:nvSpPr>
          <p:spPr>
            <a:xfrm>
              <a:off x="47055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D69EA2F3-B85D-2E26-6FA4-E27D2D60901C}"/>
                </a:ext>
              </a:extLst>
            </p:cNvPr>
            <p:cNvSpPr/>
            <p:nvPr/>
          </p:nvSpPr>
          <p:spPr>
            <a:xfrm>
              <a:off x="419120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B344A26E-7EBB-8D80-298C-0DD9B9992528}"/>
                </a:ext>
              </a:extLst>
            </p:cNvPr>
            <p:cNvSpPr/>
            <p:nvPr/>
          </p:nvSpPr>
          <p:spPr>
            <a:xfrm>
              <a:off x="43626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BA40FEA-75DE-A8F8-276A-14E39B796C8F}"/>
                </a:ext>
              </a:extLst>
            </p:cNvPr>
            <p:cNvSpPr/>
            <p:nvPr/>
          </p:nvSpPr>
          <p:spPr>
            <a:xfrm>
              <a:off x="47055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FEA6D9B-603A-AAA9-3F76-B8E717561379}"/>
                </a:ext>
              </a:extLst>
            </p:cNvPr>
            <p:cNvSpPr/>
            <p:nvPr/>
          </p:nvSpPr>
          <p:spPr>
            <a:xfrm>
              <a:off x="419120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DBF40BE-6AB4-2ECF-E97C-E6586AF0796C}"/>
                </a:ext>
              </a:extLst>
            </p:cNvPr>
            <p:cNvSpPr/>
            <p:nvPr/>
          </p:nvSpPr>
          <p:spPr>
            <a:xfrm>
              <a:off x="43626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518FC100-F744-DE23-6355-AD99CF934622}"/>
                </a:ext>
              </a:extLst>
            </p:cNvPr>
            <p:cNvSpPr/>
            <p:nvPr/>
          </p:nvSpPr>
          <p:spPr>
            <a:xfrm>
              <a:off x="47055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BFDDE83-43C8-BDB3-AA42-52FAEF29C793}"/>
                </a:ext>
              </a:extLst>
            </p:cNvPr>
            <p:cNvSpPr/>
            <p:nvPr/>
          </p:nvSpPr>
          <p:spPr>
            <a:xfrm>
              <a:off x="43626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354FF4A-EFB3-CC66-69B6-733C28E4F5D0}"/>
                </a:ext>
              </a:extLst>
            </p:cNvPr>
            <p:cNvSpPr/>
            <p:nvPr/>
          </p:nvSpPr>
          <p:spPr>
            <a:xfrm>
              <a:off x="4362655" y="3196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21681DD3-A0FC-0997-BC2F-8DA708C94545}"/>
                </a:ext>
              </a:extLst>
            </p:cNvPr>
            <p:cNvSpPr/>
            <p:nvPr/>
          </p:nvSpPr>
          <p:spPr>
            <a:xfrm>
              <a:off x="47055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4A86587E-CE56-93DE-DF4D-0D33D650AEF4}"/>
              </a:ext>
            </a:extLst>
          </p:cNvPr>
          <p:cNvGrpSpPr/>
          <p:nvPr/>
        </p:nvGrpSpPr>
        <p:grpSpPr>
          <a:xfrm>
            <a:off x="3770419" y="5312703"/>
            <a:ext cx="446448" cy="520907"/>
            <a:chOff x="5608643" y="3761395"/>
            <a:chExt cx="685771" cy="800145"/>
          </a:xfrm>
        </p:grpSpPr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5D32B2DF-FE1A-3B6A-6AEA-D4D493D039FB}"/>
                </a:ext>
              </a:extLst>
            </p:cNvPr>
            <p:cNvSpPr/>
            <p:nvPr/>
          </p:nvSpPr>
          <p:spPr>
            <a:xfrm>
              <a:off x="5781227" y="3761395"/>
              <a:ext cx="513187" cy="762093"/>
            </a:xfrm>
            <a:custGeom>
              <a:avLst/>
              <a:gdLst>
                <a:gd name="connsiteX0" fmla="*/ 357216 w 513187"/>
                <a:gd name="connsiteY0" fmla="*/ 445025 h 762093"/>
                <a:gd name="connsiteX1" fmla="*/ 469249 w 513187"/>
                <a:gd name="connsiteY1" fmla="*/ 502833 h 762093"/>
                <a:gd name="connsiteX2" fmla="*/ 494138 w 513187"/>
                <a:gd name="connsiteY2" fmla="*/ 552486 h 762093"/>
                <a:gd name="connsiteX3" fmla="*/ 494138 w 513187"/>
                <a:gd name="connsiteY3" fmla="*/ 704658 h 762093"/>
                <a:gd name="connsiteX4" fmla="*/ 137655 w 513187"/>
                <a:gd name="connsiteY4" fmla="*/ 741139 h 762093"/>
                <a:gd name="connsiteX5" fmla="*/ 123444 w 513187"/>
                <a:gd name="connsiteY5" fmla="*/ 758931 h 762093"/>
                <a:gd name="connsiteX6" fmla="*/ 221018 w 513187"/>
                <a:gd name="connsiteY6" fmla="*/ 762094 h 762093"/>
                <a:gd name="connsiteX7" fmla="*/ 509368 w 513187"/>
                <a:gd name="connsiteY7" fmla="*/ 717269 h 762093"/>
                <a:gd name="connsiteX8" fmla="*/ 513188 w 513187"/>
                <a:gd name="connsiteY8" fmla="*/ 714411 h 762093"/>
                <a:gd name="connsiteX9" fmla="*/ 513188 w 513187"/>
                <a:gd name="connsiteY9" fmla="*/ 552286 h 762093"/>
                <a:gd name="connsiteX10" fmla="*/ 481117 w 513187"/>
                <a:gd name="connsiteY10" fmla="*/ 487964 h 762093"/>
                <a:gd name="connsiteX11" fmla="*/ 362417 w 513187"/>
                <a:gd name="connsiteY11" fmla="*/ 426680 h 762093"/>
                <a:gd name="connsiteX12" fmla="*/ 315497 w 513187"/>
                <a:gd name="connsiteY12" fmla="*/ 407430 h 762093"/>
                <a:gd name="connsiteX13" fmla="*/ 303686 w 513187"/>
                <a:gd name="connsiteY13" fmla="*/ 389799 h 762093"/>
                <a:gd name="connsiteX14" fmla="*/ 303686 w 513187"/>
                <a:gd name="connsiteY14" fmla="*/ 361729 h 762093"/>
                <a:gd name="connsiteX15" fmla="*/ 348872 w 513187"/>
                <a:gd name="connsiteY15" fmla="*/ 304836 h 762093"/>
                <a:gd name="connsiteX16" fmla="*/ 379886 w 513187"/>
                <a:gd name="connsiteY16" fmla="*/ 304836 h 762093"/>
                <a:gd name="connsiteX17" fmla="*/ 427511 w 513187"/>
                <a:gd name="connsiteY17" fmla="*/ 257211 h 762093"/>
                <a:gd name="connsiteX18" fmla="*/ 427511 w 513187"/>
                <a:gd name="connsiteY18" fmla="*/ 200061 h 762093"/>
                <a:gd name="connsiteX19" fmla="*/ 379886 w 513187"/>
                <a:gd name="connsiteY19" fmla="*/ 152436 h 762093"/>
                <a:gd name="connsiteX20" fmla="*/ 379390 w 513187"/>
                <a:gd name="connsiteY20" fmla="*/ 152436 h 762093"/>
                <a:gd name="connsiteX21" fmla="*/ 208658 w 513187"/>
                <a:gd name="connsiteY21" fmla="*/ 271 h 762093"/>
                <a:gd name="connsiteX22" fmla="*/ 56493 w 513187"/>
                <a:gd name="connsiteY22" fmla="*/ 152436 h 762093"/>
                <a:gd name="connsiteX23" fmla="*/ 56026 w 513187"/>
                <a:gd name="connsiteY23" fmla="*/ 152436 h 762093"/>
                <a:gd name="connsiteX24" fmla="*/ 8401 w 513187"/>
                <a:gd name="connsiteY24" fmla="*/ 200061 h 762093"/>
                <a:gd name="connsiteX25" fmla="*/ 8401 w 513187"/>
                <a:gd name="connsiteY25" fmla="*/ 257211 h 762093"/>
                <a:gd name="connsiteX26" fmla="*/ 56026 w 513187"/>
                <a:gd name="connsiteY26" fmla="*/ 304836 h 762093"/>
                <a:gd name="connsiteX27" fmla="*/ 87135 w 513187"/>
                <a:gd name="connsiteY27" fmla="*/ 304836 h 762093"/>
                <a:gd name="connsiteX28" fmla="*/ 132188 w 513187"/>
                <a:gd name="connsiteY28" fmla="*/ 361663 h 762093"/>
                <a:gd name="connsiteX29" fmla="*/ 132188 w 513187"/>
                <a:gd name="connsiteY29" fmla="*/ 389799 h 762093"/>
                <a:gd name="connsiteX30" fmla="*/ 120367 w 513187"/>
                <a:gd name="connsiteY30" fmla="*/ 407430 h 762093"/>
                <a:gd name="connsiteX31" fmla="*/ 73342 w 513187"/>
                <a:gd name="connsiteY31" fmla="*/ 426756 h 762093"/>
                <a:gd name="connsiteX32" fmla="*/ 0 w 513187"/>
                <a:gd name="connsiteY32" fmla="*/ 458237 h 762093"/>
                <a:gd name="connsiteX33" fmla="*/ 32937 w 513187"/>
                <a:gd name="connsiteY33" fmla="*/ 463285 h 762093"/>
                <a:gd name="connsiteX34" fmla="*/ 98403 w 513187"/>
                <a:gd name="connsiteY34" fmla="*/ 438139 h 762093"/>
                <a:gd name="connsiteX35" fmla="*/ 337480 w 513187"/>
                <a:gd name="connsiteY35" fmla="*/ 438139 h 762093"/>
                <a:gd name="connsiteX36" fmla="*/ 94174 w 513187"/>
                <a:gd name="connsiteY36" fmla="*/ 247686 h 762093"/>
                <a:gd name="connsiteX37" fmla="*/ 94174 w 513187"/>
                <a:gd name="connsiteY37" fmla="*/ 200061 h 762093"/>
                <a:gd name="connsiteX38" fmla="*/ 220012 w 513187"/>
                <a:gd name="connsiteY38" fmla="*/ 78283 h 762093"/>
                <a:gd name="connsiteX39" fmla="*/ 341738 w 513187"/>
                <a:gd name="connsiteY39" fmla="*/ 197956 h 762093"/>
                <a:gd name="connsiteX40" fmla="*/ 302104 w 513187"/>
                <a:gd name="connsiteY40" fmla="*/ 147160 h 762093"/>
                <a:gd name="connsiteX41" fmla="*/ 288896 w 513187"/>
                <a:gd name="connsiteY41" fmla="*/ 144515 h 762093"/>
                <a:gd name="connsiteX42" fmla="*/ 286664 w 513187"/>
                <a:gd name="connsiteY42" fmla="*/ 146588 h 762093"/>
                <a:gd name="connsiteX43" fmla="*/ 99260 w 513187"/>
                <a:gd name="connsiteY43" fmla="*/ 282519 h 762093"/>
                <a:gd name="connsiteX44" fmla="*/ 94174 w 513187"/>
                <a:gd name="connsiteY44" fmla="*/ 247686 h 762093"/>
                <a:gd name="connsiteX45" fmla="*/ 408499 w 513187"/>
                <a:gd name="connsiteY45" fmla="*/ 200061 h 762093"/>
                <a:gd name="connsiteX46" fmla="*/ 408499 w 513187"/>
                <a:gd name="connsiteY46" fmla="*/ 257211 h 762093"/>
                <a:gd name="connsiteX47" fmla="*/ 379924 w 513187"/>
                <a:gd name="connsiteY47" fmla="*/ 285786 h 762093"/>
                <a:gd name="connsiteX48" fmla="*/ 360874 w 513187"/>
                <a:gd name="connsiteY48" fmla="*/ 285786 h 762093"/>
                <a:gd name="connsiteX49" fmla="*/ 360874 w 513187"/>
                <a:gd name="connsiteY49" fmla="*/ 248639 h 762093"/>
                <a:gd name="connsiteX50" fmla="*/ 360874 w 513187"/>
                <a:gd name="connsiteY50" fmla="*/ 247686 h 762093"/>
                <a:gd name="connsiteX51" fmla="*/ 360874 w 513187"/>
                <a:gd name="connsiteY51" fmla="*/ 200061 h 762093"/>
                <a:gd name="connsiteX52" fmla="*/ 360874 w 513187"/>
                <a:gd name="connsiteY52" fmla="*/ 199109 h 762093"/>
                <a:gd name="connsiteX53" fmla="*/ 360874 w 513187"/>
                <a:gd name="connsiteY53" fmla="*/ 171486 h 762093"/>
                <a:gd name="connsiteX54" fmla="*/ 379924 w 513187"/>
                <a:gd name="connsiteY54" fmla="*/ 171486 h 762093"/>
                <a:gd name="connsiteX55" fmla="*/ 408461 w 513187"/>
                <a:gd name="connsiteY55" fmla="*/ 200061 h 762093"/>
                <a:gd name="connsiteX56" fmla="*/ 217913 w 513187"/>
                <a:gd name="connsiteY56" fmla="*/ 19086 h 762093"/>
                <a:gd name="connsiteX57" fmla="*/ 360340 w 513187"/>
                <a:gd name="connsiteY57" fmla="*/ 152436 h 762093"/>
                <a:gd name="connsiteX58" fmla="*/ 352539 w 513187"/>
                <a:gd name="connsiteY58" fmla="*/ 152436 h 762093"/>
                <a:gd name="connsiteX59" fmla="*/ 170598 w 513187"/>
                <a:gd name="connsiteY59" fmla="*/ 65296 h 762093"/>
                <a:gd name="connsiteX60" fmla="*/ 83458 w 513187"/>
                <a:gd name="connsiteY60" fmla="*/ 152436 h 762093"/>
                <a:gd name="connsiteX61" fmla="*/ 75552 w 513187"/>
                <a:gd name="connsiteY61" fmla="*/ 152436 h 762093"/>
                <a:gd name="connsiteX62" fmla="*/ 217913 w 513187"/>
                <a:gd name="connsiteY62" fmla="*/ 19086 h 762093"/>
                <a:gd name="connsiteX63" fmla="*/ 75038 w 513187"/>
                <a:gd name="connsiteY63" fmla="*/ 285786 h 762093"/>
                <a:gd name="connsiteX64" fmla="*/ 55988 w 513187"/>
                <a:gd name="connsiteY64" fmla="*/ 285786 h 762093"/>
                <a:gd name="connsiteX65" fmla="*/ 27413 w 513187"/>
                <a:gd name="connsiteY65" fmla="*/ 257211 h 762093"/>
                <a:gd name="connsiteX66" fmla="*/ 27413 w 513187"/>
                <a:gd name="connsiteY66" fmla="*/ 200061 h 762093"/>
                <a:gd name="connsiteX67" fmla="*/ 55988 w 513187"/>
                <a:gd name="connsiteY67" fmla="*/ 171486 h 762093"/>
                <a:gd name="connsiteX68" fmla="*/ 75038 w 513187"/>
                <a:gd name="connsiteY68" fmla="*/ 171486 h 762093"/>
                <a:gd name="connsiteX69" fmla="*/ 217913 w 513187"/>
                <a:gd name="connsiteY69" fmla="*/ 371511 h 762093"/>
                <a:gd name="connsiteX70" fmla="*/ 151238 w 513187"/>
                <a:gd name="connsiteY70" fmla="*/ 351814 h 762093"/>
                <a:gd name="connsiteX71" fmla="*/ 106109 w 513187"/>
                <a:gd name="connsiteY71" fmla="*/ 300379 h 762093"/>
                <a:gd name="connsiteX72" fmla="*/ 293532 w 513187"/>
                <a:gd name="connsiteY72" fmla="*/ 168257 h 762093"/>
                <a:gd name="connsiteX73" fmla="*/ 341786 w 513187"/>
                <a:gd name="connsiteY73" fmla="*/ 224045 h 762093"/>
                <a:gd name="connsiteX74" fmla="*/ 341786 w 513187"/>
                <a:gd name="connsiteY74" fmla="*/ 248639 h 762093"/>
                <a:gd name="connsiteX75" fmla="*/ 217961 w 513187"/>
                <a:gd name="connsiteY75" fmla="*/ 371511 h 762093"/>
                <a:gd name="connsiteX76" fmla="*/ 217913 w 513187"/>
                <a:gd name="connsiteY76" fmla="*/ 457236 h 762093"/>
                <a:gd name="connsiteX77" fmla="*/ 118653 w 513187"/>
                <a:gd name="connsiteY77" fmla="*/ 428661 h 762093"/>
                <a:gd name="connsiteX78" fmla="*/ 127530 w 513187"/>
                <a:gd name="connsiteY78" fmla="*/ 425023 h 762093"/>
                <a:gd name="connsiteX79" fmla="*/ 151238 w 513187"/>
                <a:gd name="connsiteY79" fmla="*/ 389799 h 762093"/>
                <a:gd name="connsiteX80" fmla="*/ 151238 w 513187"/>
                <a:gd name="connsiteY80" fmla="*/ 373921 h 762093"/>
                <a:gd name="connsiteX81" fmla="*/ 284645 w 513187"/>
                <a:gd name="connsiteY81" fmla="*/ 373921 h 762093"/>
                <a:gd name="connsiteX82" fmla="*/ 284645 w 513187"/>
                <a:gd name="connsiteY82" fmla="*/ 389799 h 762093"/>
                <a:gd name="connsiteX83" fmla="*/ 308267 w 513187"/>
                <a:gd name="connsiteY83" fmla="*/ 425042 h 762093"/>
                <a:gd name="connsiteX84" fmla="*/ 317183 w 513187"/>
                <a:gd name="connsiteY84" fmla="*/ 428700 h 762093"/>
                <a:gd name="connsiteX85" fmla="*/ 217999 w 513187"/>
                <a:gd name="connsiteY85" fmla="*/ 457236 h 76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13187" h="762093">
                  <a:moveTo>
                    <a:pt x="357216" y="445025"/>
                  </a:moveTo>
                  <a:cubicBezTo>
                    <a:pt x="398269" y="459761"/>
                    <a:pt x="437102" y="476544"/>
                    <a:pt x="469249" y="502833"/>
                  </a:cubicBezTo>
                  <a:cubicBezTo>
                    <a:pt x="484582" y="514807"/>
                    <a:pt x="493720" y="533037"/>
                    <a:pt x="494138" y="552486"/>
                  </a:cubicBezTo>
                  <a:lnTo>
                    <a:pt x="494138" y="704658"/>
                  </a:lnTo>
                  <a:cubicBezTo>
                    <a:pt x="443494" y="736881"/>
                    <a:pt x="277739" y="749006"/>
                    <a:pt x="137655" y="741139"/>
                  </a:cubicBezTo>
                  <a:cubicBezTo>
                    <a:pt x="133299" y="747363"/>
                    <a:pt x="128552" y="753306"/>
                    <a:pt x="123444" y="758931"/>
                  </a:cubicBezTo>
                  <a:cubicBezTo>
                    <a:pt x="155038" y="761017"/>
                    <a:pt x="188043" y="762094"/>
                    <a:pt x="221018" y="762094"/>
                  </a:cubicBezTo>
                  <a:cubicBezTo>
                    <a:pt x="345796" y="762094"/>
                    <a:pt x="469563" y="747139"/>
                    <a:pt x="509368" y="717269"/>
                  </a:cubicBezTo>
                  <a:lnTo>
                    <a:pt x="513188" y="714411"/>
                  </a:lnTo>
                  <a:lnTo>
                    <a:pt x="513188" y="552286"/>
                  </a:lnTo>
                  <a:cubicBezTo>
                    <a:pt x="512712" y="527115"/>
                    <a:pt x="500934" y="503494"/>
                    <a:pt x="481117" y="487964"/>
                  </a:cubicBezTo>
                  <a:cubicBezTo>
                    <a:pt x="446589" y="459713"/>
                    <a:pt x="405565" y="442111"/>
                    <a:pt x="362417" y="426680"/>
                  </a:cubicBezTo>
                  <a:lnTo>
                    <a:pt x="315497" y="407430"/>
                  </a:lnTo>
                  <a:cubicBezTo>
                    <a:pt x="308348" y="404494"/>
                    <a:pt x="303682" y="397528"/>
                    <a:pt x="303686" y="389799"/>
                  </a:cubicBezTo>
                  <a:lnTo>
                    <a:pt x="303686" y="361729"/>
                  </a:lnTo>
                  <a:cubicBezTo>
                    <a:pt x="323379" y="346955"/>
                    <a:pt x="338940" y="327363"/>
                    <a:pt x="348872" y="304836"/>
                  </a:cubicBezTo>
                  <a:lnTo>
                    <a:pt x="379886" y="304836"/>
                  </a:lnTo>
                  <a:cubicBezTo>
                    <a:pt x="406176" y="304805"/>
                    <a:pt x="427479" y="283501"/>
                    <a:pt x="427511" y="257211"/>
                  </a:cubicBezTo>
                  <a:lnTo>
                    <a:pt x="427511" y="200061"/>
                  </a:lnTo>
                  <a:cubicBezTo>
                    <a:pt x="427479" y="173772"/>
                    <a:pt x="406176" y="152468"/>
                    <a:pt x="379886" y="152436"/>
                  </a:cubicBezTo>
                  <a:lnTo>
                    <a:pt x="379390" y="152436"/>
                  </a:lnTo>
                  <a:cubicBezTo>
                    <a:pt x="374263" y="63271"/>
                    <a:pt x="297824" y="-4856"/>
                    <a:pt x="208658" y="271"/>
                  </a:cubicBezTo>
                  <a:cubicBezTo>
                    <a:pt x="126652" y="4987"/>
                    <a:pt x="61209" y="70431"/>
                    <a:pt x="56493" y="152436"/>
                  </a:cubicBezTo>
                  <a:lnTo>
                    <a:pt x="56026" y="152436"/>
                  </a:lnTo>
                  <a:cubicBezTo>
                    <a:pt x="29736" y="152468"/>
                    <a:pt x="8432" y="173772"/>
                    <a:pt x="8401" y="200061"/>
                  </a:cubicBezTo>
                  <a:lnTo>
                    <a:pt x="8401" y="257211"/>
                  </a:lnTo>
                  <a:cubicBezTo>
                    <a:pt x="8432" y="283501"/>
                    <a:pt x="29736" y="304805"/>
                    <a:pt x="56026" y="304836"/>
                  </a:cubicBezTo>
                  <a:lnTo>
                    <a:pt x="87135" y="304836"/>
                  </a:lnTo>
                  <a:cubicBezTo>
                    <a:pt x="97041" y="327323"/>
                    <a:pt x="112554" y="346889"/>
                    <a:pt x="132188" y="361663"/>
                  </a:cubicBezTo>
                  <a:lnTo>
                    <a:pt x="132188" y="389799"/>
                  </a:lnTo>
                  <a:cubicBezTo>
                    <a:pt x="132206" y="397536"/>
                    <a:pt x="127530" y="404509"/>
                    <a:pt x="120367" y="407430"/>
                  </a:cubicBezTo>
                  <a:lnTo>
                    <a:pt x="73342" y="426756"/>
                  </a:lnTo>
                  <a:cubicBezTo>
                    <a:pt x="48152" y="435426"/>
                    <a:pt x="23637" y="445948"/>
                    <a:pt x="0" y="458237"/>
                  </a:cubicBezTo>
                  <a:cubicBezTo>
                    <a:pt x="11112" y="458896"/>
                    <a:pt x="22138" y="460585"/>
                    <a:pt x="32937" y="463285"/>
                  </a:cubicBezTo>
                  <a:cubicBezTo>
                    <a:pt x="53892" y="453884"/>
                    <a:pt x="75876" y="445854"/>
                    <a:pt x="98403" y="438139"/>
                  </a:cubicBezTo>
                  <a:cubicBezTo>
                    <a:pt x="169975" y="489019"/>
                    <a:pt x="265908" y="489019"/>
                    <a:pt x="337480" y="438139"/>
                  </a:cubicBezTo>
                  <a:close/>
                  <a:moveTo>
                    <a:pt x="94174" y="247686"/>
                  </a:moveTo>
                  <a:lnTo>
                    <a:pt x="94174" y="200061"/>
                  </a:lnTo>
                  <a:cubicBezTo>
                    <a:pt x="95295" y="131684"/>
                    <a:pt x="151635" y="77162"/>
                    <a:pt x="220012" y="78283"/>
                  </a:cubicBezTo>
                  <a:cubicBezTo>
                    <a:pt x="285994" y="79365"/>
                    <a:pt x="339534" y="132002"/>
                    <a:pt x="341738" y="197956"/>
                  </a:cubicBezTo>
                  <a:cubicBezTo>
                    <a:pt x="327368" y="181962"/>
                    <a:pt x="314124" y="164989"/>
                    <a:pt x="302104" y="147160"/>
                  </a:cubicBezTo>
                  <a:cubicBezTo>
                    <a:pt x="299187" y="142782"/>
                    <a:pt x="293274" y="141599"/>
                    <a:pt x="288896" y="144515"/>
                  </a:cubicBezTo>
                  <a:cubicBezTo>
                    <a:pt x="288046" y="145082"/>
                    <a:pt x="287292" y="145782"/>
                    <a:pt x="286664" y="146588"/>
                  </a:cubicBezTo>
                  <a:cubicBezTo>
                    <a:pt x="232058" y="216787"/>
                    <a:pt x="129826" y="268194"/>
                    <a:pt x="99260" y="282519"/>
                  </a:cubicBezTo>
                  <a:cubicBezTo>
                    <a:pt x="95908" y="271211"/>
                    <a:pt x="94195" y="259481"/>
                    <a:pt x="94174" y="247686"/>
                  </a:cubicBezTo>
                  <a:close/>
                  <a:moveTo>
                    <a:pt x="408499" y="200061"/>
                  </a:moveTo>
                  <a:lnTo>
                    <a:pt x="408499" y="257211"/>
                  </a:lnTo>
                  <a:cubicBezTo>
                    <a:pt x="408499" y="272993"/>
                    <a:pt x="395706" y="285786"/>
                    <a:pt x="379924" y="285786"/>
                  </a:cubicBezTo>
                  <a:lnTo>
                    <a:pt x="360874" y="285786"/>
                  </a:lnTo>
                  <a:lnTo>
                    <a:pt x="360874" y="248639"/>
                  </a:lnTo>
                  <a:cubicBezTo>
                    <a:pt x="360874" y="248334"/>
                    <a:pt x="360874" y="248029"/>
                    <a:pt x="360874" y="247686"/>
                  </a:cubicBezTo>
                  <a:lnTo>
                    <a:pt x="360874" y="200061"/>
                  </a:lnTo>
                  <a:cubicBezTo>
                    <a:pt x="360874" y="199757"/>
                    <a:pt x="360874" y="199452"/>
                    <a:pt x="360874" y="199109"/>
                  </a:cubicBezTo>
                  <a:lnTo>
                    <a:pt x="360874" y="171486"/>
                  </a:lnTo>
                  <a:lnTo>
                    <a:pt x="379924" y="171486"/>
                  </a:lnTo>
                  <a:cubicBezTo>
                    <a:pt x="395690" y="171507"/>
                    <a:pt x="408461" y="184295"/>
                    <a:pt x="408461" y="200061"/>
                  </a:cubicBezTo>
                  <a:close/>
                  <a:moveTo>
                    <a:pt x="217913" y="19086"/>
                  </a:moveTo>
                  <a:cubicBezTo>
                    <a:pt x="293060" y="19188"/>
                    <a:pt x="355298" y="77459"/>
                    <a:pt x="360340" y="152436"/>
                  </a:cubicBezTo>
                  <a:lnTo>
                    <a:pt x="352539" y="152436"/>
                  </a:lnTo>
                  <a:cubicBezTo>
                    <a:pt x="326361" y="78132"/>
                    <a:pt x="244903" y="39118"/>
                    <a:pt x="170598" y="65296"/>
                  </a:cubicBezTo>
                  <a:cubicBezTo>
                    <a:pt x="129855" y="79650"/>
                    <a:pt x="97812" y="111694"/>
                    <a:pt x="83458" y="152436"/>
                  </a:cubicBezTo>
                  <a:lnTo>
                    <a:pt x="75552" y="152436"/>
                  </a:lnTo>
                  <a:cubicBezTo>
                    <a:pt x="80598" y="77486"/>
                    <a:pt x="142793" y="19227"/>
                    <a:pt x="217913" y="19086"/>
                  </a:cubicBezTo>
                  <a:close/>
                  <a:moveTo>
                    <a:pt x="75038" y="285786"/>
                  </a:moveTo>
                  <a:lnTo>
                    <a:pt x="55988" y="285786"/>
                  </a:lnTo>
                  <a:cubicBezTo>
                    <a:pt x="40206" y="285786"/>
                    <a:pt x="27413" y="272993"/>
                    <a:pt x="27413" y="257211"/>
                  </a:cubicBezTo>
                  <a:lnTo>
                    <a:pt x="27413" y="200061"/>
                  </a:lnTo>
                  <a:cubicBezTo>
                    <a:pt x="27413" y="184279"/>
                    <a:pt x="40206" y="171486"/>
                    <a:pt x="55988" y="171486"/>
                  </a:cubicBezTo>
                  <a:lnTo>
                    <a:pt x="75038" y="171486"/>
                  </a:lnTo>
                  <a:close/>
                  <a:moveTo>
                    <a:pt x="217913" y="371511"/>
                  </a:moveTo>
                  <a:cubicBezTo>
                    <a:pt x="194257" y="371490"/>
                    <a:pt x="171108" y="364652"/>
                    <a:pt x="151238" y="351814"/>
                  </a:cubicBezTo>
                  <a:cubicBezTo>
                    <a:pt x="131689" y="339217"/>
                    <a:pt x="116056" y="321399"/>
                    <a:pt x="106109" y="300379"/>
                  </a:cubicBezTo>
                  <a:cubicBezTo>
                    <a:pt x="135217" y="286958"/>
                    <a:pt x="233696" y="238276"/>
                    <a:pt x="293532" y="168257"/>
                  </a:cubicBezTo>
                  <a:cubicBezTo>
                    <a:pt x="307434" y="188635"/>
                    <a:pt x="323623" y="207353"/>
                    <a:pt x="341786" y="224045"/>
                  </a:cubicBezTo>
                  <a:lnTo>
                    <a:pt x="341786" y="248639"/>
                  </a:lnTo>
                  <a:cubicBezTo>
                    <a:pt x="341098" y="316584"/>
                    <a:pt x="285909" y="371348"/>
                    <a:pt x="217961" y="371511"/>
                  </a:cubicBezTo>
                  <a:close/>
                  <a:moveTo>
                    <a:pt x="217913" y="457236"/>
                  </a:moveTo>
                  <a:cubicBezTo>
                    <a:pt x="182851" y="456863"/>
                    <a:pt x="148547" y="446988"/>
                    <a:pt x="118653" y="428661"/>
                  </a:cubicBezTo>
                  <a:lnTo>
                    <a:pt x="127530" y="425023"/>
                  </a:lnTo>
                  <a:cubicBezTo>
                    <a:pt x="141871" y="419209"/>
                    <a:pt x="151250" y="405275"/>
                    <a:pt x="151238" y="389799"/>
                  </a:cubicBezTo>
                  <a:lnTo>
                    <a:pt x="151238" y="373921"/>
                  </a:lnTo>
                  <a:cubicBezTo>
                    <a:pt x="192946" y="396082"/>
                    <a:pt x="242937" y="396082"/>
                    <a:pt x="284645" y="373921"/>
                  </a:cubicBezTo>
                  <a:lnTo>
                    <a:pt x="284645" y="389799"/>
                  </a:lnTo>
                  <a:cubicBezTo>
                    <a:pt x="284611" y="405260"/>
                    <a:pt x="293953" y="419198"/>
                    <a:pt x="308267" y="425042"/>
                  </a:cubicBezTo>
                  <a:lnTo>
                    <a:pt x="317183" y="428700"/>
                  </a:lnTo>
                  <a:cubicBezTo>
                    <a:pt x="287306" y="446998"/>
                    <a:pt x="253031" y="456860"/>
                    <a:pt x="217999" y="45723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86501B14-37C3-E537-85C4-39C31A9E7E01}"/>
                </a:ext>
              </a:extLst>
            </p:cNvPr>
            <p:cNvSpPr/>
            <p:nvPr/>
          </p:nvSpPr>
          <p:spPr>
            <a:xfrm>
              <a:off x="5608643" y="4238110"/>
              <a:ext cx="323430" cy="323430"/>
            </a:xfrm>
            <a:custGeom>
              <a:avLst/>
              <a:gdLst>
                <a:gd name="connsiteX0" fmla="*/ 161715 w 323430"/>
                <a:gd name="connsiteY0" fmla="*/ 0 h 323430"/>
                <a:gd name="connsiteX1" fmla="*/ 0 w 323430"/>
                <a:gd name="connsiteY1" fmla="*/ 161716 h 323430"/>
                <a:gd name="connsiteX2" fmla="*/ 161715 w 323430"/>
                <a:gd name="connsiteY2" fmla="*/ 323431 h 323430"/>
                <a:gd name="connsiteX3" fmla="*/ 323431 w 323430"/>
                <a:gd name="connsiteY3" fmla="*/ 161716 h 323430"/>
                <a:gd name="connsiteX4" fmla="*/ 323431 w 323430"/>
                <a:gd name="connsiteY4" fmla="*/ 161706 h 323430"/>
                <a:gd name="connsiteX5" fmla="*/ 161715 w 323430"/>
                <a:gd name="connsiteY5" fmla="*/ 0 h 323430"/>
                <a:gd name="connsiteX6" fmla="*/ 161715 w 323430"/>
                <a:gd name="connsiteY6" fmla="*/ 304371 h 323430"/>
                <a:gd name="connsiteX7" fmla="*/ 19050 w 323430"/>
                <a:gd name="connsiteY7" fmla="*/ 161706 h 323430"/>
                <a:gd name="connsiteX8" fmla="*/ 161715 w 323430"/>
                <a:gd name="connsiteY8" fmla="*/ 19040 h 323430"/>
                <a:gd name="connsiteX9" fmla="*/ 304381 w 323430"/>
                <a:gd name="connsiteY9" fmla="*/ 161706 h 323430"/>
                <a:gd name="connsiteX10" fmla="*/ 161715 w 323430"/>
                <a:gd name="connsiteY10" fmla="*/ 304371 h 32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3430" h="323430">
                  <a:moveTo>
                    <a:pt x="161715" y="0"/>
                  </a:moveTo>
                  <a:cubicBezTo>
                    <a:pt x="72402" y="0"/>
                    <a:pt x="0" y="72402"/>
                    <a:pt x="0" y="161716"/>
                  </a:cubicBezTo>
                  <a:cubicBezTo>
                    <a:pt x="0" y="251029"/>
                    <a:pt x="72402" y="323431"/>
                    <a:pt x="161715" y="323431"/>
                  </a:cubicBezTo>
                  <a:cubicBezTo>
                    <a:pt x="251029" y="323431"/>
                    <a:pt x="323431" y="251029"/>
                    <a:pt x="323431" y="161716"/>
                  </a:cubicBezTo>
                  <a:cubicBezTo>
                    <a:pt x="323431" y="161713"/>
                    <a:pt x="323431" y="161709"/>
                    <a:pt x="323431" y="161706"/>
                  </a:cubicBezTo>
                  <a:cubicBezTo>
                    <a:pt x="323310" y="72444"/>
                    <a:pt x="250977" y="115"/>
                    <a:pt x="161715" y="0"/>
                  </a:cubicBezTo>
                  <a:close/>
                  <a:moveTo>
                    <a:pt x="161715" y="304371"/>
                  </a:moveTo>
                  <a:cubicBezTo>
                    <a:pt x="82924" y="304371"/>
                    <a:pt x="19050" y="240498"/>
                    <a:pt x="19050" y="161706"/>
                  </a:cubicBezTo>
                  <a:cubicBezTo>
                    <a:pt x="19050" y="82914"/>
                    <a:pt x="82924" y="19040"/>
                    <a:pt x="161715" y="19040"/>
                  </a:cubicBezTo>
                  <a:cubicBezTo>
                    <a:pt x="240507" y="19040"/>
                    <a:pt x="304381" y="82914"/>
                    <a:pt x="304381" y="161706"/>
                  </a:cubicBezTo>
                  <a:cubicBezTo>
                    <a:pt x="304291" y="240461"/>
                    <a:pt x="240470" y="304282"/>
                    <a:pt x="161715" y="304371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E2ED419-198E-86E1-38BC-4B4D31DBA041}"/>
                </a:ext>
              </a:extLst>
            </p:cNvPr>
            <p:cNvSpPr/>
            <p:nvPr/>
          </p:nvSpPr>
          <p:spPr>
            <a:xfrm>
              <a:off x="5646715" y="4276210"/>
              <a:ext cx="123644" cy="123605"/>
            </a:xfrm>
            <a:custGeom>
              <a:avLst/>
              <a:gdLst>
                <a:gd name="connsiteX0" fmla="*/ 123644 w 123644"/>
                <a:gd name="connsiteY0" fmla="*/ 19050 h 123605"/>
                <a:gd name="connsiteX1" fmla="*/ 123644 w 123644"/>
                <a:gd name="connsiteY1" fmla="*/ 0 h 123605"/>
                <a:gd name="connsiteX2" fmla="*/ 0 w 123644"/>
                <a:gd name="connsiteY2" fmla="*/ 123606 h 123605"/>
                <a:gd name="connsiteX3" fmla="*/ 19050 w 123644"/>
                <a:gd name="connsiteY3" fmla="*/ 123606 h 123605"/>
                <a:gd name="connsiteX4" fmla="*/ 123644 w 123644"/>
                <a:gd name="connsiteY4" fmla="*/ 19050 h 12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44" h="123605">
                  <a:moveTo>
                    <a:pt x="123644" y="19050"/>
                  </a:moveTo>
                  <a:lnTo>
                    <a:pt x="123644" y="0"/>
                  </a:lnTo>
                  <a:cubicBezTo>
                    <a:pt x="55396" y="58"/>
                    <a:pt x="79" y="55358"/>
                    <a:pt x="0" y="123606"/>
                  </a:cubicBezTo>
                  <a:lnTo>
                    <a:pt x="19050" y="123606"/>
                  </a:lnTo>
                  <a:cubicBezTo>
                    <a:pt x="19119" y="65875"/>
                    <a:pt x="65913" y="19098"/>
                    <a:pt x="1236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34C96E2-94A2-D2E0-D9CE-6846E75179FE}"/>
                </a:ext>
              </a:extLst>
            </p:cNvPr>
            <p:cNvSpPr/>
            <p:nvPr/>
          </p:nvSpPr>
          <p:spPr>
            <a:xfrm>
              <a:off x="5770359" y="4399816"/>
              <a:ext cx="123615" cy="123615"/>
            </a:xfrm>
            <a:custGeom>
              <a:avLst/>
              <a:gdLst>
                <a:gd name="connsiteX0" fmla="*/ 104565 w 123615"/>
                <a:gd name="connsiteY0" fmla="*/ 0 h 123615"/>
                <a:gd name="connsiteX1" fmla="*/ 0 w 123615"/>
                <a:gd name="connsiteY1" fmla="*/ 104565 h 123615"/>
                <a:gd name="connsiteX2" fmla="*/ 0 w 123615"/>
                <a:gd name="connsiteY2" fmla="*/ 123615 h 123615"/>
                <a:gd name="connsiteX3" fmla="*/ 123615 w 123615"/>
                <a:gd name="connsiteY3" fmla="*/ 0 h 1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" h="123615">
                  <a:moveTo>
                    <a:pt x="104565" y="0"/>
                  </a:moveTo>
                  <a:cubicBezTo>
                    <a:pt x="104503" y="57723"/>
                    <a:pt x="57723" y="104503"/>
                    <a:pt x="0" y="104565"/>
                  </a:cubicBezTo>
                  <a:lnTo>
                    <a:pt x="0" y="123615"/>
                  </a:lnTo>
                  <a:cubicBezTo>
                    <a:pt x="68241" y="123542"/>
                    <a:pt x="123542" y="68241"/>
                    <a:pt x="123615" y="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512DFDE-28C3-5A35-0A78-7FEE1E50DC7C}"/>
                </a:ext>
              </a:extLst>
            </p:cNvPr>
            <p:cNvSpPr/>
            <p:nvPr/>
          </p:nvSpPr>
          <p:spPr>
            <a:xfrm>
              <a:off x="5684815" y="4314310"/>
              <a:ext cx="85544" cy="85505"/>
            </a:xfrm>
            <a:custGeom>
              <a:avLst/>
              <a:gdLst>
                <a:gd name="connsiteX0" fmla="*/ 85544 w 85544"/>
                <a:gd name="connsiteY0" fmla="*/ 19050 h 85505"/>
                <a:gd name="connsiteX1" fmla="*/ 85544 w 85544"/>
                <a:gd name="connsiteY1" fmla="*/ 0 h 85505"/>
                <a:gd name="connsiteX2" fmla="*/ 0 w 85544"/>
                <a:gd name="connsiteY2" fmla="*/ 85506 h 85505"/>
                <a:gd name="connsiteX3" fmla="*/ 19050 w 85544"/>
                <a:gd name="connsiteY3" fmla="*/ 85506 h 85505"/>
                <a:gd name="connsiteX4" fmla="*/ 85544 w 85544"/>
                <a:gd name="connsiteY4" fmla="*/ 19050 h 8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44" h="85505">
                  <a:moveTo>
                    <a:pt x="85544" y="19050"/>
                  </a:moveTo>
                  <a:lnTo>
                    <a:pt x="85544" y="0"/>
                  </a:lnTo>
                  <a:cubicBezTo>
                    <a:pt x="38328" y="31"/>
                    <a:pt x="52" y="38290"/>
                    <a:pt x="0" y="85506"/>
                  </a:cubicBezTo>
                  <a:lnTo>
                    <a:pt x="19050" y="85506"/>
                  </a:lnTo>
                  <a:cubicBezTo>
                    <a:pt x="19092" y="48806"/>
                    <a:pt x="48844" y="19071"/>
                    <a:pt x="855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2EAFAE62-D963-D3DB-FA59-877073D001FB}"/>
                </a:ext>
              </a:extLst>
            </p:cNvPr>
            <p:cNvSpPr/>
            <p:nvPr/>
          </p:nvSpPr>
          <p:spPr>
            <a:xfrm>
              <a:off x="5770359" y="4399816"/>
              <a:ext cx="85515" cy="85515"/>
            </a:xfrm>
            <a:custGeom>
              <a:avLst/>
              <a:gdLst>
                <a:gd name="connsiteX0" fmla="*/ 0 w 85515"/>
                <a:gd name="connsiteY0" fmla="*/ 66465 h 85515"/>
                <a:gd name="connsiteX1" fmla="*/ 0 w 85515"/>
                <a:gd name="connsiteY1" fmla="*/ 85515 h 85515"/>
                <a:gd name="connsiteX2" fmla="*/ 85515 w 85515"/>
                <a:gd name="connsiteY2" fmla="*/ 0 h 85515"/>
                <a:gd name="connsiteX3" fmla="*/ 66465 w 85515"/>
                <a:gd name="connsiteY3" fmla="*/ 0 h 85515"/>
                <a:gd name="connsiteX4" fmla="*/ 0 w 85515"/>
                <a:gd name="connsiteY4" fmla="*/ 66465 h 8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15" h="85515">
                  <a:moveTo>
                    <a:pt x="0" y="66465"/>
                  </a:moveTo>
                  <a:lnTo>
                    <a:pt x="0" y="85515"/>
                  </a:lnTo>
                  <a:cubicBezTo>
                    <a:pt x="47207" y="85463"/>
                    <a:pt x="85463" y="47207"/>
                    <a:pt x="85515" y="0"/>
                  </a:cubicBezTo>
                  <a:lnTo>
                    <a:pt x="66465" y="0"/>
                  </a:lnTo>
                  <a:cubicBezTo>
                    <a:pt x="66428" y="36692"/>
                    <a:pt x="36692" y="66428"/>
                    <a:pt x="0" y="6646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2C71B4CC-3158-DA9C-6D4C-63485AB87770}"/>
                </a:ext>
              </a:extLst>
            </p:cNvPr>
            <p:cNvSpPr/>
            <p:nvPr/>
          </p:nvSpPr>
          <p:spPr>
            <a:xfrm>
              <a:off x="5722943" y="4352401"/>
              <a:ext cx="94830" cy="94830"/>
            </a:xfrm>
            <a:custGeom>
              <a:avLst/>
              <a:gdLst>
                <a:gd name="connsiteX0" fmla="*/ 94831 w 94830"/>
                <a:gd name="connsiteY0" fmla="*/ 47415 h 94830"/>
                <a:gd name="connsiteX1" fmla="*/ 47415 w 94830"/>
                <a:gd name="connsiteY1" fmla="*/ 0 h 94830"/>
                <a:gd name="connsiteX2" fmla="*/ 0 w 94830"/>
                <a:gd name="connsiteY2" fmla="*/ 47415 h 94830"/>
                <a:gd name="connsiteX3" fmla="*/ 47415 w 94830"/>
                <a:gd name="connsiteY3" fmla="*/ 94831 h 94830"/>
                <a:gd name="connsiteX4" fmla="*/ 94831 w 94830"/>
                <a:gd name="connsiteY4" fmla="*/ 47415 h 94830"/>
                <a:gd name="connsiteX5" fmla="*/ 19060 w 94830"/>
                <a:gd name="connsiteY5" fmla="*/ 47415 h 94830"/>
                <a:gd name="connsiteX6" fmla="*/ 47425 w 94830"/>
                <a:gd name="connsiteY6" fmla="*/ 19050 h 94830"/>
                <a:gd name="connsiteX7" fmla="*/ 75790 w 94830"/>
                <a:gd name="connsiteY7" fmla="*/ 47415 h 94830"/>
                <a:gd name="connsiteX8" fmla="*/ 47425 w 94830"/>
                <a:gd name="connsiteY8" fmla="*/ 75781 h 94830"/>
                <a:gd name="connsiteX9" fmla="*/ 47415 w 94830"/>
                <a:gd name="connsiteY9" fmla="*/ 75781 h 94830"/>
                <a:gd name="connsiteX10" fmla="*/ 19021 w 94830"/>
                <a:gd name="connsiteY10" fmla="*/ 47415 h 9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830" h="94830">
                  <a:moveTo>
                    <a:pt x="94831" y="47415"/>
                  </a:moveTo>
                  <a:cubicBezTo>
                    <a:pt x="94831" y="21228"/>
                    <a:pt x="73603" y="0"/>
                    <a:pt x="47415" y="0"/>
                  </a:cubicBezTo>
                  <a:cubicBezTo>
                    <a:pt x="21228" y="0"/>
                    <a:pt x="0" y="21228"/>
                    <a:pt x="0" y="47415"/>
                  </a:cubicBezTo>
                  <a:cubicBezTo>
                    <a:pt x="0" y="73603"/>
                    <a:pt x="21228" y="94831"/>
                    <a:pt x="47415" y="94831"/>
                  </a:cubicBezTo>
                  <a:cubicBezTo>
                    <a:pt x="73591" y="94804"/>
                    <a:pt x="94804" y="73591"/>
                    <a:pt x="94831" y="47415"/>
                  </a:cubicBezTo>
                  <a:close/>
                  <a:moveTo>
                    <a:pt x="19060" y="47415"/>
                  </a:moveTo>
                  <a:cubicBezTo>
                    <a:pt x="19060" y="31750"/>
                    <a:pt x="31759" y="19050"/>
                    <a:pt x="47425" y="19050"/>
                  </a:cubicBezTo>
                  <a:cubicBezTo>
                    <a:pt x="63091" y="19050"/>
                    <a:pt x="75790" y="31750"/>
                    <a:pt x="75790" y="47415"/>
                  </a:cubicBezTo>
                  <a:cubicBezTo>
                    <a:pt x="75790" y="63081"/>
                    <a:pt x="63091" y="75781"/>
                    <a:pt x="47425" y="75781"/>
                  </a:cubicBezTo>
                  <a:cubicBezTo>
                    <a:pt x="47422" y="75781"/>
                    <a:pt x="47418" y="75781"/>
                    <a:pt x="47415" y="75781"/>
                  </a:cubicBezTo>
                  <a:cubicBezTo>
                    <a:pt x="31745" y="75781"/>
                    <a:pt x="19038" y="63086"/>
                    <a:pt x="19021" y="4741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1F8CD14-42E4-2606-42DC-F1DB5A22A7A1}"/>
                </a:ext>
              </a:extLst>
            </p:cNvPr>
            <p:cNvSpPr/>
            <p:nvPr/>
          </p:nvSpPr>
          <p:spPr>
            <a:xfrm>
              <a:off x="5760624" y="4390082"/>
              <a:ext cx="19050" cy="19050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3AF8159-E359-E258-9AB4-CCC56269B139}"/>
              </a:ext>
            </a:extLst>
          </p:cNvPr>
          <p:cNvGrpSpPr/>
          <p:nvPr/>
        </p:nvGrpSpPr>
        <p:grpSpPr>
          <a:xfrm>
            <a:off x="3779838" y="4167523"/>
            <a:ext cx="446467" cy="409261"/>
            <a:chOff x="6687497" y="2852279"/>
            <a:chExt cx="685800" cy="628650"/>
          </a:xfrm>
        </p:grpSpPr>
        <p:sp>
          <p:nvSpPr>
            <p:cNvPr id="1127" name="Freeform: Shape 1126" descr="Headphones outline">
              <a:extLst>
                <a:ext uri="{FF2B5EF4-FFF2-40B4-BE49-F238E27FC236}">
                  <a16:creationId xmlns:a16="http://schemas.microsoft.com/office/drawing/2014/main" id="{0FE8F48A-84FE-312F-672E-190E243DC910}"/>
                </a:ext>
              </a:extLst>
            </p:cNvPr>
            <p:cNvSpPr/>
            <p:nvPr/>
          </p:nvSpPr>
          <p:spPr>
            <a:xfrm>
              <a:off x="6687497" y="2852279"/>
              <a:ext cx="685800" cy="533400"/>
            </a:xfrm>
            <a:custGeom>
              <a:avLst/>
              <a:gdLst>
                <a:gd name="connsiteX0" fmla="*/ 342900 w 685800"/>
                <a:gd name="connsiteY0" fmla="*/ 0 h 533400"/>
                <a:gd name="connsiteX1" fmla="*/ 685800 w 685800"/>
                <a:gd name="connsiteY1" fmla="*/ 342900 h 533400"/>
                <a:gd name="connsiteX2" fmla="*/ 685800 w 685800"/>
                <a:gd name="connsiteY2" fmla="*/ 523875 h 533400"/>
                <a:gd name="connsiteX3" fmla="*/ 676275 w 685800"/>
                <a:gd name="connsiteY3" fmla="*/ 533400 h 533400"/>
                <a:gd name="connsiteX4" fmla="*/ 666750 w 685800"/>
                <a:gd name="connsiteY4" fmla="*/ 523875 h 533400"/>
                <a:gd name="connsiteX5" fmla="*/ 666750 w 685800"/>
                <a:gd name="connsiteY5" fmla="*/ 495300 h 533400"/>
                <a:gd name="connsiteX6" fmla="*/ 610874 w 685800"/>
                <a:gd name="connsiteY6" fmla="*/ 495300 h 533400"/>
                <a:gd name="connsiteX7" fmla="*/ 610874 w 685800"/>
                <a:gd name="connsiteY7" fmla="*/ 476250 h 533400"/>
                <a:gd name="connsiteX8" fmla="*/ 666750 w 685800"/>
                <a:gd name="connsiteY8" fmla="*/ 476250 h 533400"/>
                <a:gd name="connsiteX9" fmla="*/ 666750 w 685800"/>
                <a:gd name="connsiteY9" fmla="*/ 342900 h 533400"/>
                <a:gd name="connsiteX10" fmla="*/ 342900 w 685800"/>
                <a:gd name="connsiteY10" fmla="*/ 19050 h 533400"/>
                <a:gd name="connsiteX11" fmla="*/ 19050 w 685800"/>
                <a:gd name="connsiteY11" fmla="*/ 342900 h 533400"/>
                <a:gd name="connsiteX12" fmla="*/ 19050 w 685800"/>
                <a:gd name="connsiteY12" fmla="*/ 476250 h 533400"/>
                <a:gd name="connsiteX13" fmla="*/ 72331 w 685800"/>
                <a:gd name="connsiteY13" fmla="*/ 476250 h 533400"/>
                <a:gd name="connsiteX14" fmla="*/ 72331 w 685800"/>
                <a:gd name="connsiteY14" fmla="*/ 495300 h 533400"/>
                <a:gd name="connsiteX15" fmla="*/ 19050 w 685800"/>
                <a:gd name="connsiteY15" fmla="*/ 495300 h 533400"/>
                <a:gd name="connsiteX16" fmla="*/ 19050 w 685800"/>
                <a:gd name="connsiteY16" fmla="*/ 523875 h 533400"/>
                <a:gd name="connsiteX17" fmla="*/ 9525 w 685800"/>
                <a:gd name="connsiteY17" fmla="*/ 533400 h 533400"/>
                <a:gd name="connsiteX18" fmla="*/ 0 w 685800"/>
                <a:gd name="connsiteY18" fmla="*/ 523875 h 533400"/>
                <a:gd name="connsiteX19" fmla="*/ 0 w 685800"/>
                <a:gd name="connsiteY19" fmla="*/ 342900 h 533400"/>
                <a:gd name="connsiteX20" fmla="*/ 342900 w 685800"/>
                <a:gd name="connsiteY20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800" h="533400">
                  <a:moveTo>
                    <a:pt x="342900" y="0"/>
                  </a:moveTo>
                  <a:cubicBezTo>
                    <a:pt x="532191" y="210"/>
                    <a:pt x="685590" y="153609"/>
                    <a:pt x="685800" y="342900"/>
                  </a:cubicBezTo>
                  <a:lnTo>
                    <a:pt x="685800" y="523875"/>
                  </a:lnTo>
                  <a:cubicBezTo>
                    <a:pt x="685800" y="529136"/>
                    <a:pt x="681536" y="533400"/>
                    <a:pt x="676275" y="533400"/>
                  </a:cubicBezTo>
                  <a:cubicBezTo>
                    <a:pt x="671014" y="533400"/>
                    <a:pt x="666750" y="529136"/>
                    <a:pt x="666750" y="523875"/>
                  </a:cubicBezTo>
                  <a:lnTo>
                    <a:pt x="666750" y="495300"/>
                  </a:lnTo>
                  <a:lnTo>
                    <a:pt x="610874" y="495300"/>
                  </a:lnTo>
                  <a:lnTo>
                    <a:pt x="610874" y="476250"/>
                  </a:lnTo>
                  <a:lnTo>
                    <a:pt x="666750" y="476250"/>
                  </a:lnTo>
                  <a:lnTo>
                    <a:pt x="666750" y="342900"/>
                  </a:lnTo>
                  <a:cubicBezTo>
                    <a:pt x="666750" y="164042"/>
                    <a:pt x="521758" y="19050"/>
                    <a:pt x="342900" y="19050"/>
                  </a:cubicBezTo>
                  <a:cubicBezTo>
                    <a:pt x="164042" y="19050"/>
                    <a:pt x="19050" y="164042"/>
                    <a:pt x="19050" y="342900"/>
                  </a:cubicBezTo>
                  <a:lnTo>
                    <a:pt x="19050" y="476250"/>
                  </a:lnTo>
                  <a:lnTo>
                    <a:pt x="72331" y="476250"/>
                  </a:lnTo>
                  <a:lnTo>
                    <a:pt x="72331" y="495300"/>
                  </a:lnTo>
                  <a:lnTo>
                    <a:pt x="19050" y="495300"/>
                  </a:lnTo>
                  <a:lnTo>
                    <a:pt x="19050" y="523875"/>
                  </a:lnTo>
                  <a:cubicBezTo>
                    <a:pt x="19050" y="529136"/>
                    <a:pt x="14786" y="533400"/>
                    <a:pt x="9525" y="533400"/>
                  </a:cubicBezTo>
                  <a:cubicBezTo>
                    <a:pt x="4264" y="533400"/>
                    <a:pt x="0" y="529136"/>
                    <a:pt x="0" y="523875"/>
                  </a:cubicBezTo>
                  <a:lnTo>
                    <a:pt x="0" y="342900"/>
                  </a:lnTo>
                  <a:cubicBezTo>
                    <a:pt x="210" y="153609"/>
                    <a:pt x="153609" y="210"/>
                    <a:pt x="34290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FE8632D5-5CD3-C06A-AD56-52B86E4368D9}"/>
                </a:ext>
              </a:extLst>
            </p:cNvPr>
            <p:cNvSpPr/>
            <p:nvPr/>
          </p:nvSpPr>
          <p:spPr>
            <a:xfrm>
              <a:off x="6761125" y="3195179"/>
              <a:ext cx="538543" cy="285750"/>
            </a:xfrm>
            <a:custGeom>
              <a:avLst/>
              <a:gdLst>
                <a:gd name="connsiteX0" fmla="*/ 442019 w 538543"/>
                <a:gd name="connsiteY0" fmla="*/ 19050 h 285750"/>
                <a:gd name="connsiteX1" fmla="*/ 422969 w 538543"/>
                <a:gd name="connsiteY1" fmla="*/ 38100 h 285750"/>
                <a:gd name="connsiteX2" fmla="*/ 422969 w 538543"/>
                <a:gd name="connsiteY2" fmla="*/ 247650 h 285750"/>
                <a:gd name="connsiteX3" fmla="*/ 442019 w 538543"/>
                <a:gd name="connsiteY3" fmla="*/ 266700 h 285750"/>
                <a:gd name="connsiteX4" fmla="*/ 499169 w 538543"/>
                <a:gd name="connsiteY4" fmla="*/ 266700 h 285750"/>
                <a:gd name="connsiteX5" fmla="*/ 518219 w 538543"/>
                <a:gd name="connsiteY5" fmla="*/ 247650 h 285750"/>
                <a:gd name="connsiteX6" fmla="*/ 518219 w 538543"/>
                <a:gd name="connsiteY6" fmla="*/ 38100 h 285750"/>
                <a:gd name="connsiteX7" fmla="*/ 499169 w 538543"/>
                <a:gd name="connsiteY7" fmla="*/ 19050 h 285750"/>
                <a:gd name="connsiteX8" fmla="*/ 41969 w 538543"/>
                <a:gd name="connsiteY8" fmla="*/ 19050 h 285750"/>
                <a:gd name="connsiteX9" fmla="*/ 22919 w 538543"/>
                <a:gd name="connsiteY9" fmla="*/ 38100 h 285750"/>
                <a:gd name="connsiteX10" fmla="*/ 22919 w 538543"/>
                <a:gd name="connsiteY10" fmla="*/ 247650 h 285750"/>
                <a:gd name="connsiteX11" fmla="*/ 41969 w 538543"/>
                <a:gd name="connsiteY11" fmla="*/ 266700 h 285750"/>
                <a:gd name="connsiteX12" fmla="*/ 99119 w 538543"/>
                <a:gd name="connsiteY12" fmla="*/ 266700 h 285750"/>
                <a:gd name="connsiteX13" fmla="*/ 118169 w 538543"/>
                <a:gd name="connsiteY13" fmla="*/ 247650 h 285750"/>
                <a:gd name="connsiteX14" fmla="*/ 118169 w 538543"/>
                <a:gd name="connsiteY14" fmla="*/ 38100 h 285750"/>
                <a:gd name="connsiteX15" fmla="*/ 99119 w 538543"/>
                <a:gd name="connsiteY15" fmla="*/ 19050 h 285750"/>
                <a:gd name="connsiteX16" fmla="*/ 442019 w 538543"/>
                <a:gd name="connsiteY16" fmla="*/ 0 h 285750"/>
                <a:gd name="connsiteX17" fmla="*/ 499169 w 538543"/>
                <a:gd name="connsiteY17" fmla="*/ 0 h 285750"/>
                <a:gd name="connsiteX18" fmla="*/ 537269 w 538543"/>
                <a:gd name="connsiteY18" fmla="*/ 38100 h 285750"/>
                <a:gd name="connsiteX19" fmla="*/ 537269 w 538543"/>
                <a:gd name="connsiteY19" fmla="*/ 133350 h 285750"/>
                <a:gd name="connsiteX20" fmla="*/ 538543 w 538543"/>
                <a:gd name="connsiteY20" fmla="*/ 133350 h 285750"/>
                <a:gd name="connsiteX21" fmla="*/ 538543 w 538543"/>
                <a:gd name="connsiteY21" fmla="*/ 152400 h 285750"/>
                <a:gd name="connsiteX22" fmla="*/ 537269 w 538543"/>
                <a:gd name="connsiteY22" fmla="*/ 152400 h 285750"/>
                <a:gd name="connsiteX23" fmla="*/ 537269 w 538543"/>
                <a:gd name="connsiteY23" fmla="*/ 247650 h 285750"/>
                <a:gd name="connsiteX24" fmla="*/ 499169 w 538543"/>
                <a:gd name="connsiteY24" fmla="*/ 285750 h 285750"/>
                <a:gd name="connsiteX25" fmla="*/ 442019 w 538543"/>
                <a:gd name="connsiteY25" fmla="*/ 285750 h 285750"/>
                <a:gd name="connsiteX26" fmla="*/ 403919 w 538543"/>
                <a:gd name="connsiteY26" fmla="*/ 247650 h 285750"/>
                <a:gd name="connsiteX27" fmla="*/ 403919 w 538543"/>
                <a:gd name="connsiteY27" fmla="*/ 38100 h 285750"/>
                <a:gd name="connsiteX28" fmla="*/ 442019 w 538543"/>
                <a:gd name="connsiteY28" fmla="*/ 0 h 285750"/>
                <a:gd name="connsiteX29" fmla="*/ 41969 w 538543"/>
                <a:gd name="connsiteY29" fmla="*/ 0 h 285750"/>
                <a:gd name="connsiteX30" fmla="*/ 99119 w 538543"/>
                <a:gd name="connsiteY30" fmla="*/ 0 h 285750"/>
                <a:gd name="connsiteX31" fmla="*/ 137219 w 538543"/>
                <a:gd name="connsiteY31" fmla="*/ 38100 h 285750"/>
                <a:gd name="connsiteX32" fmla="*/ 137219 w 538543"/>
                <a:gd name="connsiteY32" fmla="*/ 247650 h 285750"/>
                <a:gd name="connsiteX33" fmla="*/ 99119 w 538543"/>
                <a:gd name="connsiteY33" fmla="*/ 285750 h 285750"/>
                <a:gd name="connsiteX34" fmla="*/ 41969 w 538543"/>
                <a:gd name="connsiteY34" fmla="*/ 285750 h 285750"/>
                <a:gd name="connsiteX35" fmla="*/ 3869 w 538543"/>
                <a:gd name="connsiteY35" fmla="*/ 247650 h 285750"/>
                <a:gd name="connsiteX36" fmla="*/ 3869 w 538543"/>
                <a:gd name="connsiteY36" fmla="*/ 152400 h 285750"/>
                <a:gd name="connsiteX37" fmla="*/ 0 w 538543"/>
                <a:gd name="connsiteY37" fmla="*/ 152400 h 285750"/>
                <a:gd name="connsiteX38" fmla="*/ 0 w 538543"/>
                <a:gd name="connsiteY38" fmla="*/ 133350 h 285750"/>
                <a:gd name="connsiteX39" fmla="*/ 3869 w 538543"/>
                <a:gd name="connsiteY39" fmla="*/ 133350 h 285750"/>
                <a:gd name="connsiteX40" fmla="*/ 3869 w 538543"/>
                <a:gd name="connsiteY40" fmla="*/ 38100 h 285750"/>
                <a:gd name="connsiteX41" fmla="*/ 41969 w 538543"/>
                <a:gd name="connsiteY4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8543" h="285750">
                  <a:moveTo>
                    <a:pt x="442019" y="19050"/>
                  </a:moveTo>
                  <a:cubicBezTo>
                    <a:pt x="431498" y="19050"/>
                    <a:pt x="422969" y="27579"/>
                    <a:pt x="422969" y="38100"/>
                  </a:cubicBezTo>
                  <a:lnTo>
                    <a:pt x="422969" y="247650"/>
                  </a:lnTo>
                  <a:cubicBezTo>
                    <a:pt x="422969" y="258171"/>
                    <a:pt x="431498" y="266700"/>
                    <a:pt x="442019" y="266700"/>
                  </a:cubicBezTo>
                  <a:lnTo>
                    <a:pt x="499169" y="266700"/>
                  </a:lnTo>
                  <a:cubicBezTo>
                    <a:pt x="509690" y="266700"/>
                    <a:pt x="518219" y="258171"/>
                    <a:pt x="518219" y="247650"/>
                  </a:cubicBezTo>
                  <a:lnTo>
                    <a:pt x="518219" y="38100"/>
                  </a:lnTo>
                  <a:cubicBezTo>
                    <a:pt x="518219" y="27579"/>
                    <a:pt x="509690" y="19050"/>
                    <a:pt x="499169" y="19050"/>
                  </a:cubicBezTo>
                  <a:close/>
                  <a:moveTo>
                    <a:pt x="41969" y="19050"/>
                  </a:moveTo>
                  <a:cubicBezTo>
                    <a:pt x="31448" y="19050"/>
                    <a:pt x="22919" y="27579"/>
                    <a:pt x="22919" y="38100"/>
                  </a:cubicBezTo>
                  <a:lnTo>
                    <a:pt x="22919" y="247650"/>
                  </a:lnTo>
                  <a:cubicBezTo>
                    <a:pt x="22919" y="258171"/>
                    <a:pt x="31448" y="266700"/>
                    <a:pt x="41969" y="266700"/>
                  </a:cubicBezTo>
                  <a:lnTo>
                    <a:pt x="99119" y="266700"/>
                  </a:lnTo>
                  <a:cubicBezTo>
                    <a:pt x="109640" y="266700"/>
                    <a:pt x="118169" y="258171"/>
                    <a:pt x="118169" y="247650"/>
                  </a:cubicBezTo>
                  <a:lnTo>
                    <a:pt x="118169" y="38100"/>
                  </a:lnTo>
                  <a:cubicBezTo>
                    <a:pt x="118169" y="27579"/>
                    <a:pt x="109640" y="19050"/>
                    <a:pt x="99119" y="19050"/>
                  </a:cubicBezTo>
                  <a:close/>
                  <a:moveTo>
                    <a:pt x="442019" y="0"/>
                  </a:moveTo>
                  <a:lnTo>
                    <a:pt x="499169" y="0"/>
                  </a:lnTo>
                  <a:cubicBezTo>
                    <a:pt x="520211" y="0"/>
                    <a:pt x="537269" y="17058"/>
                    <a:pt x="537269" y="38100"/>
                  </a:cubicBezTo>
                  <a:lnTo>
                    <a:pt x="537269" y="133350"/>
                  </a:lnTo>
                  <a:lnTo>
                    <a:pt x="538543" y="133350"/>
                  </a:lnTo>
                  <a:lnTo>
                    <a:pt x="538543" y="152400"/>
                  </a:lnTo>
                  <a:lnTo>
                    <a:pt x="537269" y="152400"/>
                  </a:lnTo>
                  <a:lnTo>
                    <a:pt x="537269" y="247650"/>
                  </a:lnTo>
                  <a:cubicBezTo>
                    <a:pt x="537269" y="268692"/>
                    <a:pt x="520211" y="285750"/>
                    <a:pt x="499169" y="285750"/>
                  </a:cubicBezTo>
                  <a:lnTo>
                    <a:pt x="442019" y="285750"/>
                  </a:lnTo>
                  <a:cubicBezTo>
                    <a:pt x="420977" y="285750"/>
                    <a:pt x="403919" y="268692"/>
                    <a:pt x="403919" y="247650"/>
                  </a:cubicBezTo>
                  <a:lnTo>
                    <a:pt x="403919" y="38100"/>
                  </a:lnTo>
                  <a:cubicBezTo>
                    <a:pt x="403919" y="17058"/>
                    <a:pt x="420977" y="0"/>
                    <a:pt x="442019" y="0"/>
                  </a:cubicBezTo>
                  <a:close/>
                  <a:moveTo>
                    <a:pt x="41969" y="0"/>
                  </a:moveTo>
                  <a:lnTo>
                    <a:pt x="99119" y="0"/>
                  </a:lnTo>
                  <a:cubicBezTo>
                    <a:pt x="120161" y="0"/>
                    <a:pt x="137219" y="17058"/>
                    <a:pt x="137219" y="38100"/>
                  </a:cubicBezTo>
                  <a:lnTo>
                    <a:pt x="137219" y="247650"/>
                  </a:lnTo>
                  <a:cubicBezTo>
                    <a:pt x="137219" y="268692"/>
                    <a:pt x="120161" y="285750"/>
                    <a:pt x="99119" y="285750"/>
                  </a:cubicBezTo>
                  <a:lnTo>
                    <a:pt x="41969" y="285750"/>
                  </a:lnTo>
                  <a:cubicBezTo>
                    <a:pt x="20927" y="285750"/>
                    <a:pt x="3869" y="268692"/>
                    <a:pt x="3869" y="247650"/>
                  </a:cubicBezTo>
                  <a:lnTo>
                    <a:pt x="3869" y="152400"/>
                  </a:lnTo>
                  <a:lnTo>
                    <a:pt x="0" y="152400"/>
                  </a:lnTo>
                  <a:lnTo>
                    <a:pt x="0" y="133350"/>
                  </a:lnTo>
                  <a:lnTo>
                    <a:pt x="3869" y="133350"/>
                  </a:lnTo>
                  <a:lnTo>
                    <a:pt x="3869" y="38100"/>
                  </a:lnTo>
                  <a:cubicBezTo>
                    <a:pt x="3869" y="17058"/>
                    <a:pt x="20927" y="0"/>
                    <a:pt x="41969" y="0"/>
                  </a:cubicBezTo>
                  <a:close/>
                </a:path>
              </a:pathLst>
            </a:cu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7346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24</a:t>
            </a:r>
            <a:endParaRPr lang="en-US" sz="1400" b="1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465949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/>
                <a:cs typeface="Segoe UI"/>
              </a:rPr>
              <a:t>Final Project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0" name="Rectangle: Top Corners Rounded 1029">
            <a:extLst>
              <a:ext uri="{FF2B5EF4-FFF2-40B4-BE49-F238E27FC236}">
                <a16:creationId xmlns:a16="http://schemas.microsoft.com/office/drawing/2014/main" id="{2BABC7F5-82EA-5CB7-3D71-C4FE0E73594E}"/>
              </a:ext>
            </a:extLst>
          </p:cNvPr>
          <p:cNvSpPr/>
          <p:nvPr/>
        </p:nvSpPr>
        <p:spPr>
          <a:xfrm rot="16200000">
            <a:off x="6636700" y="-1708141"/>
            <a:ext cx="2393003" cy="8717598"/>
          </a:xfrm>
          <a:prstGeom prst="round2SameRect">
            <a:avLst>
              <a:gd name="adj1" fmla="val 9823"/>
              <a:gd name="adj2" fmla="val 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F26D0BF6-22B5-04BD-5E51-F3C4D5C18FB3}"/>
              </a:ext>
            </a:extLst>
          </p:cNvPr>
          <p:cNvSpPr txBox="1"/>
          <p:nvPr/>
        </p:nvSpPr>
        <p:spPr>
          <a:xfrm>
            <a:off x="5376076" y="1544001"/>
            <a:ext cx="6121221" cy="2046447"/>
          </a:xfrm>
          <a:prstGeom prst="rect">
            <a:avLst/>
          </a:prstGeom>
          <a:noFill/>
        </p:spPr>
        <p:txBody>
          <a:bodyPr wrap="square" lIns="0" tIns="45720" rIns="0" bIns="45720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400" b="1" dirty="0">
                <a:solidFill>
                  <a:schemeClr val="bg1"/>
                </a:solidFill>
                <a:latin typeface="Segoe UI"/>
                <a:cs typeface="Segoe UI"/>
              </a:rPr>
              <a:t>Gather additional data and pre-process it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400" b="1" dirty="0">
                <a:solidFill>
                  <a:schemeClr val="bg1"/>
                </a:solidFill>
                <a:latin typeface="Segoe UI"/>
                <a:cs typeface="Segoe UI"/>
              </a:rPr>
              <a:t>Put all analyses together to make it more coherent and show one main story illustrating listening trends. 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400" b="1" dirty="0">
                <a:solidFill>
                  <a:schemeClr val="bg1"/>
                </a:solidFill>
                <a:latin typeface="Segoe UI"/>
                <a:cs typeface="Segoe UI"/>
              </a:rPr>
              <a:t>Clean up the GitHub repository 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400" b="1" dirty="0">
                <a:solidFill>
                  <a:schemeClr val="bg1"/>
                </a:solidFill>
                <a:latin typeface="Segoe UI"/>
                <a:cs typeface="Segoe UI"/>
              </a:rPr>
              <a:t>Create the webpage and write the 'story'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10110A8E-BE6E-620F-27B7-D263413D67BD}"/>
              </a:ext>
            </a:extLst>
          </p:cNvPr>
          <p:cNvSpPr/>
          <p:nvPr/>
        </p:nvSpPr>
        <p:spPr>
          <a:xfrm>
            <a:off x="3757169" y="1803461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8" name="Graphic 1057" descr="Clipboard Mixed with solid fill">
            <a:extLst>
              <a:ext uri="{FF2B5EF4-FFF2-40B4-BE49-F238E27FC236}">
                <a16:creationId xmlns:a16="http://schemas.microsoft.com/office/drawing/2014/main" id="{FC1C32FA-D399-2D03-99DB-F611EFA06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9388" y="2063966"/>
            <a:ext cx="1103195" cy="1103195"/>
          </a:xfrm>
          <a:prstGeom prst="rect">
            <a:avLst/>
          </a:prstGeom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D465C0CE-8EEF-4BB6-F57B-E590774452C4}"/>
              </a:ext>
            </a:extLst>
          </p:cNvPr>
          <p:cNvSpPr txBox="1"/>
          <p:nvPr/>
        </p:nvSpPr>
        <p:spPr>
          <a:xfrm>
            <a:off x="3757169" y="4245813"/>
            <a:ext cx="8099869" cy="2140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b="1" i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 Project – Ambitions and Goals</a:t>
            </a:r>
            <a:endParaRPr lang="en-US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26B8BEE9-4D8E-08F6-075F-DD0BF9A12FF4}"/>
              </a:ext>
            </a:extLst>
          </p:cNvPr>
          <p:cNvCxnSpPr>
            <a:cxnSpLocks/>
          </p:cNvCxnSpPr>
          <p:nvPr/>
        </p:nvCxnSpPr>
        <p:spPr>
          <a:xfrm>
            <a:off x="8236244" y="4352836"/>
            <a:ext cx="395575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8E06D7-C026-889C-F728-1DD2C2834A32}"/>
              </a:ext>
            </a:extLst>
          </p:cNvPr>
          <p:cNvSpPr/>
          <p:nvPr/>
        </p:nvSpPr>
        <p:spPr>
          <a:xfrm>
            <a:off x="3581401" y="4143595"/>
            <a:ext cx="4158342" cy="459315"/>
          </a:xfrm>
          <a:prstGeom prst="roundRect">
            <a:avLst/>
          </a:prstGeom>
          <a:noFill/>
          <a:ln w="76200">
            <a:solidFill>
              <a:srgbClr val="1CB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58FFD5-DB94-4E01-0D43-9269258C1F39}"/>
              </a:ext>
            </a:extLst>
          </p:cNvPr>
          <p:cNvSpPr/>
          <p:nvPr/>
        </p:nvSpPr>
        <p:spPr>
          <a:xfrm>
            <a:off x="3474401" y="4889871"/>
            <a:ext cx="7056121" cy="15798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1CB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Wingdings" pitchFamily="2" charset="2"/>
              <a:buChar char="Ø"/>
            </a:pPr>
            <a:r>
              <a:rPr lang="en-RO" b="1" dirty="0"/>
              <a:t>Understand historical and geographical music trends and </a:t>
            </a:r>
            <a:r>
              <a:rPr lang="en-RO" b="1"/>
              <a:t>what makes a song popular </a:t>
            </a:r>
            <a:endParaRPr lang="en-RO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RO" b="1" dirty="0"/>
              <a:t>Explore how preferences have evolved over time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O" b="1" dirty="0"/>
              <a:t>Create a personalised music experience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RO" b="1" dirty="0"/>
              <a:t>Learn to create a tool that can be used in real-life</a:t>
            </a:r>
          </a:p>
          <a:p>
            <a:pPr marL="285750" indent="-285750">
              <a:buFont typeface="Wingdings" pitchFamily="2" charset="2"/>
              <a:buChar char="Ø"/>
            </a:pPr>
            <a:endParaRPr lang="en-RO" dirty="0"/>
          </a:p>
        </p:txBody>
      </p:sp>
      <p:sp>
        <p:nvSpPr>
          <p:cNvPr id="1181" name="TextBox 1180">
            <a:extLst>
              <a:ext uri="{FF2B5EF4-FFF2-40B4-BE49-F238E27FC236}">
                <a16:creationId xmlns:a16="http://schemas.microsoft.com/office/drawing/2014/main" id="{1E8874BC-A190-2AAC-BBAB-17C5712E6F1C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A201A0E6-700C-3D50-3B53-3F047A8EB19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A8627736-3356-35FA-E0D3-B664AAF20F6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68FDB54C-A3F8-B775-F1EE-24CACA00210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5" name="TextBox 1184">
            <a:extLst>
              <a:ext uri="{FF2B5EF4-FFF2-40B4-BE49-F238E27FC236}">
                <a16:creationId xmlns:a16="http://schemas.microsoft.com/office/drawing/2014/main" id="{72F22899-EC81-D638-3D38-BB8FB01F2304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186" name="Group 1185">
            <a:extLst>
              <a:ext uri="{FF2B5EF4-FFF2-40B4-BE49-F238E27FC236}">
                <a16:creationId xmlns:a16="http://schemas.microsoft.com/office/drawing/2014/main" id="{DF21DE98-CFE8-FB46-0742-E5F0AA56CBD7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87" name="Rectangle 80">
              <a:extLst>
                <a:ext uri="{FF2B5EF4-FFF2-40B4-BE49-F238E27FC236}">
                  <a16:creationId xmlns:a16="http://schemas.microsoft.com/office/drawing/2014/main" id="{08BA4491-AB5E-9057-DD4F-CDE00353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Rectangle 81">
              <a:extLst>
                <a:ext uri="{FF2B5EF4-FFF2-40B4-BE49-F238E27FC236}">
                  <a16:creationId xmlns:a16="http://schemas.microsoft.com/office/drawing/2014/main" id="{CD8EA612-51A7-45B9-771F-061FE08F4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Rectangle 82">
              <a:extLst>
                <a:ext uri="{FF2B5EF4-FFF2-40B4-BE49-F238E27FC236}">
                  <a16:creationId xmlns:a16="http://schemas.microsoft.com/office/drawing/2014/main" id="{F441225E-2B02-0765-7B54-D40EDF287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Rectangle 83">
              <a:extLst>
                <a:ext uri="{FF2B5EF4-FFF2-40B4-BE49-F238E27FC236}">
                  <a16:creationId xmlns:a16="http://schemas.microsoft.com/office/drawing/2014/main" id="{DED4B7E9-3D72-B514-CEE6-8931F46F4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Rectangle 84">
              <a:extLst>
                <a:ext uri="{FF2B5EF4-FFF2-40B4-BE49-F238E27FC236}">
                  <a16:creationId xmlns:a16="http://schemas.microsoft.com/office/drawing/2014/main" id="{91026D07-57CE-B8B7-64AA-EB204763A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Rectangle 85">
              <a:extLst>
                <a:ext uri="{FF2B5EF4-FFF2-40B4-BE49-F238E27FC236}">
                  <a16:creationId xmlns:a16="http://schemas.microsoft.com/office/drawing/2014/main" id="{7CCEDC9D-7616-1D12-0754-FAE5EC509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F58F474D-85D9-DB25-B713-7129F4081F63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94" name="Freeform 90">
              <a:extLst>
                <a:ext uri="{FF2B5EF4-FFF2-40B4-BE49-F238E27FC236}">
                  <a16:creationId xmlns:a16="http://schemas.microsoft.com/office/drawing/2014/main" id="{65221DCD-C030-8DEA-0DE7-9508FBF2A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Line 91">
              <a:extLst>
                <a:ext uri="{FF2B5EF4-FFF2-40B4-BE49-F238E27FC236}">
                  <a16:creationId xmlns:a16="http://schemas.microsoft.com/office/drawing/2014/main" id="{C1D3C143-1F47-8BEE-7998-66EEA848A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Line 92">
              <a:extLst>
                <a:ext uri="{FF2B5EF4-FFF2-40B4-BE49-F238E27FC236}">
                  <a16:creationId xmlns:a16="http://schemas.microsoft.com/office/drawing/2014/main" id="{F098F3EE-18FC-51D0-CEAE-23EDB7E6B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Oval 93">
              <a:extLst>
                <a:ext uri="{FF2B5EF4-FFF2-40B4-BE49-F238E27FC236}">
                  <a16:creationId xmlns:a16="http://schemas.microsoft.com/office/drawing/2014/main" id="{D3D5181C-32BC-6872-7800-BAADD5E96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94">
              <a:extLst>
                <a:ext uri="{FF2B5EF4-FFF2-40B4-BE49-F238E27FC236}">
                  <a16:creationId xmlns:a16="http://schemas.microsoft.com/office/drawing/2014/main" id="{1349A97A-92F0-5F3C-3E2A-3AF023208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9" name="Freeform 95">
              <a:extLst>
                <a:ext uri="{FF2B5EF4-FFF2-40B4-BE49-F238E27FC236}">
                  <a16:creationId xmlns:a16="http://schemas.microsoft.com/office/drawing/2014/main" id="{8B4F59B9-3AC3-FE7D-E759-E07436288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00" name="TextBox 1199">
            <a:extLst>
              <a:ext uri="{FF2B5EF4-FFF2-40B4-BE49-F238E27FC236}">
                <a16:creationId xmlns:a16="http://schemas.microsoft.com/office/drawing/2014/main" id="{2024B934-B701-4577-8FB0-C8F1A24A0D8D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FC56B017-B390-96F6-E9E8-169343B64B5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02" name="Freeform 244">
              <a:extLst>
                <a:ext uri="{FF2B5EF4-FFF2-40B4-BE49-F238E27FC236}">
                  <a16:creationId xmlns:a16="http://schemas.microsoft.com/office/drawing/2014/main" id="{4DC6935C-DD05-D685-D78F-DEB026AD7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Freeform 245">
              <a:extLst>
                <a:ext uri="{FF2B5EF4-FFF2-40B4-BE49-F238E27FC236}">
                  <a16:creationId xmlns:a16="http://schemas.microsoft.com/office/drawing/2014/main" id="{9E9B6176-DCC0-9420-D70C-21DC2C411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Line 246">
              <a:extLst>
                <a:ext uri="{FF2B5EF4-FFF2-40B4-BE49-F238E27FC236}">
                  <a16:creationId xmlns:a16="http://schemas.microsoft.com/office/drawing/2014/main" id="{39E4AB71-46E9-A5DD-C5AB-BAC6282F1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Line 247">
              <a:extLst>
                <a:ext uri="{FF2B5EF4-FFF2-40B4-BE49-F238E27FC236}">
                  <a16:creationId xmlns:a16="http://schemas.microsoft.com/office/drawing/2014/main" id="{559B8197-0871-CDF5-BEC6-1B953759F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Line 248">
              <a:extLst>
                <a:ext uri="{FF2B5EF4-FFF2-40B4-BE49-F238E27FC236}">
                  <a16:creationId xmlns:a16="http://schemas.microsoft.com/office/drawing/2014/main" id="{33D58702-73D5-2E20-0809-6EA167B22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Line 249">
              <a:extLst>
                <a:ext uri="{FF2B5EF4-FFF2-40B4-BE49-F238E27FC236}">
                  <a16:creationId xmlns:a16="http://schemas.microsoft.com/office/drawing/2014/main" id="{6D52BAD3-1BCC-EC4E-C0D7-2F044A8885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Line 250">
              <a:extLst>
                <a:ext uri="{FF2B5EF4-FFF2-40B4-BE49-F238E27FC236}">
                  <a16:creationId xmlns:a16="http://schemas.microsoft.com/office/drawing/2014/main" id="{426462A0-3835-75FB-3E91-6C03D1D4C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251">
              <a:extLst>
                <a:ext uri="{FF2B5EF4-FFF2-40B4-BE49-F238E27FC236}">
                  <a16:creationId xmlns:a16="http://schemas.microsoft.com/office/drawing/2014/main" id="{E90B84D4-8F95-9C19-CE6F-189A22952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Line 252">
              <a:extLst>
                <a:ext uri="{FF2B5EF4-FFF2-40B4-BE49-F238E27FC236}">
                  <a16:creationId xmlns:a16="http://schemas.microsoft.com/office/drawing/2014/main" id="{02716560-0919-B1CE-52D9-F04B7451C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11" name="TextBox 1210">
            <a:extLst>
              <a:ext uri="{FF2B5EF4-FFF2-40B4-BE49-F238E27FC236}">
                <a16:creationId xmlns:a16="http://schemas.microsoft.com/office/drawing/2014/main" id="{F0D0F1CA-6110-57FF-DC22-B9920D0029E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pic>
        <p:nvPicPr>
          <p:cNvPr id="1212" name="Picture 1211" descr="Shape&#10;&#10;Description automatically generated with low confidence">
            <a:extLst>
              <a:ext uri="{FF2B5EF4-FFF2-40B4-BE49-F238E27FC236}">
                <a16:creationId xmlns:a16="http://schemas.microsoft.com/office/drawing/2014/main" id="{337E9DE1-B048-7D13-0A41-C3A8077DE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213" name="TextBox 1212">
            <a:extLst>
              <a:ext uri="{FF2B5EF4-FFF2-40B4-BE49-F238E27FC236}">
                <a16:creationId xmlns:a16="http://schemas.microsoft.com/office/drawing/2014/main" id="{5BF408C6-CF41-8B4A-9D21-A17EABAC297E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4190444C-0081-06CC-02EA-9D343545D4DB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15" name="Freeform 5">
              <a:extLst>
                <a:ext uri="{FF2B5EF4-FFF2-40B4-BE49-F238E27FC236}">
                  <a16:creationId xmlns:a16="http://schemas.microsoft.com/office/drawing/2014/main" id="{37A78AC1-B78D-13CB-F606-956B371BD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Freeform 6">
              <a:extLst>
                <a:ext uri="{FF2B5EF4-FFF2-40B4-BE49-F238E27FC236}">
                  <a16:creationId xmlns:a16="http://schemas.microsoft.com/office/drawing/2014/main" id="{C552F927-44B7-ADC3-A9C8-56281728F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7">
              <a:extLst>
                <a:ext uri="{FF2B5EF4-FFF2-40B4-BE49-F238E27FC236}">
                  <a16:creationId xmlns:a16="http://schemas.microsoft.com/office/drawing/2014/main" id="{9257E303-19C0-9AF3-BDBC-520296085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8">
              <a:extLst>
                <a:ext uri="{FF2B5EF4-FFF2-40B4-BE49-F238E27FC236}">
                  <a16:creationId xmlns:a16="http://schemas.microsoft.com/office/drawing/2014/main" id="{EAAF778A-7051-77A3-BC89-F0AAFC702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9">
              <a:extLst>
                <a:ext uri="{FF2B5EF4-FFF2-40B4-BE49-F238E27FC236}">
                  <a16:creationId xmlns:a16="http://schemas.microsoft.com/office/drawing/2014/main" id="{153DB7ED-4B7C-313D-BEAF-976606311F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0" name="Line 10">
              <a:extLst>
                <a:ext uri="{FF2B5EF4-FFF2-40B4-BE49-F238E27FC236}">
                  <a16:creationId xmlns:a16="http://schemas.microsoft.com/office/drawing/2014/main" id="{5E867D0C-1A00-BA2E-1CEE-4E9C9D5B9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Line 11">
              <a:extLst>
                <a:ext uri="{FF2B5EF4-FFF2-40B4-BE49-F238E27FC236}">
                  <a16:creationId xmlns:a16="http://schemas.microsoft.com/office/drawing/2014/main" id="{8A6F08EA-9CE1-4C03-B286-EDE5F0F45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12">
              <a:extLst>
                <a:ext uri="{FF2B5EF4-FFF2-40B4-BE49-F238E27FC236}">
                  <a16:creationId xmlns:a16="http://schemas.microsoft.com/office/drawing/2014/main" id="{5A5E6E33-7DA2-00AB-E9CB-2BC28173C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13">
              <a:extLst>
                <a:ext uri="{FF2B5EF4-FFF2-40B4-BE49-F238E27FC236}">
                  <a16:creationId xmlns:a16="http://schemas.microsoft.com/office/drawing/2014/main" id="{54998D22-1FC4-196D-6D1D-698FD906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14">
              <a:extLst>
                <a:ext uri="{FF2B5EF4-FFF2-40B4-BE49-F238E27FC236}">
                  <a16:creationId xmlns:a16="http://schemas.microsoft.com/office/drawing/2014/main" id="{B1339A65-6589-2600-FFCB-D34EDCDEFA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15">
              <a:extLst>
                <a:ext uri="{FF2B5EF4-FFF2-40B4-BE49-F238E27FC236}">
                  <a16:creationId xmlns:a16="http://schemas.microsoft.com/office/drawing/2014/main" id="{12AB8686-3159-F77A-CE91-581F79489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16">
              <a:extLst>
                <a:ext uri="{FF2B5EF4-FFF2-40B4-BE49-F238E27FC236}">
                  <a16:creationId xmlns:a16="http://schemas.microsoft.com/office/drawing/2014/main" id="{402CCAE0-6C0D-98C6-4AD1-873583AD65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17">
              <a:extLst>
                <a:ext uri="{FF2B5EF4-FFF2-40B4-BE49-F238E27FC236}">
                  <a16:creationId xmlns:a16="http://schemas.microsoft.com/office/drawing/2014/main" id="{5E97B689-BCC6-450D-D588-C420FDB10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28" name="Group 1227">
            <a:extLst>
              <a:ext uri="{FF2B5EF4-FFF2-40B4-BE49-F238E27FC236}">
                <a16:creationId xmlns:a16="http://schemas.microsoft.com/office/drawing/2014/main" id="{FA56EEBC-6F0A-222C-F842-AA818E642810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29" name="Oval 187">
              <a:extLst>
                <a:ext uri="{FF2B5EF4-FFF2-40B4-BE49-F238E27FC236}">
                  <a16:creationId xmlns:a16="http://schemas.microsoft.com/office/drawing/2014/main" id="{52752D5E-6DFD-8345-4687-18317BEDC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0" name="Oval 188">
              <a:extLst>
                <a:ext uri="{FF2B5EF4-FFF2-40B4-BE49-F238E27FC236}">
                  <a16:creationId xmlns:a16="http://schemas.microsoft.com/office/drawing/2014/main" id="{0AF5FB96-CFA5-D9A2-8CB1-7CCDE23CF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1" name="Oval 189">
              <a:extLst>
                <a:ext uri="{FF2B5EF4-FFF2-40B4-BE49-F238E27FC236}">
                  <a16:creationId xmlns:a16="http://schemas.microsoft.com/office/drawing/2014/main" id="{98A14402-1C14-5B53-8223-D2A9D671D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190">
              <a:extLst>
                <a:ext uri="{FF2B5EF4-FFF2-40B4-BE49-F238E27FC236}">
                  <a16:creationId xmlns:a16="http://schemas.microsoft.com/office/drawing/2014/main" id="{7CCC1B8A-8819-F8B0-1FEC-5887B166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Freeform 191">
              <a:extLst>
                <a:ext uri="{FF2B5EF4-FFF2-40B4-BE49-F238E27FC236}">
                  <a16:creationId xmlns:a16="http://schemas.microsoft.com/office/drawing/2014/main" id="{6013D79E-DD4E-88D6-6B6F-329C6075F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Freeform 192">
              <a:extLst>
                <a:ext uri="{FF2B5EF4-FFF2-40B4-BE49-F238E27FC236}">
                  <a16:creationId xmlns:a16="http://schemas.microsoft.com/office/drawing/2014/main" id="{B5F9D9DE-491D-7455-7C8D-CBA4CC7C9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35" name="Group 1234">
            <a:extLst>
              <a:ext uri="{FF2B5EF4-FFF2-40B4-BE49-F238E27FC236}">
                <a16:creationId xmlns:a16="http://schemas.microsoft.com/office/drawing/2014/main" id="{AE3E0CD2-A2D3-B702-EF49-FB2E4AE86C2F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36" name="Freeform 197">
              <a:extLst>
                <a:ext uri="{FF2B5EF4-FFF2-40B4-BE49-F238E27FC236}">
                  <a16:creationId xmlns:a16="http://schemas.microsoft.com/office/drawing/2014/main" id="{53D568AD-0E79-CB21-1880-43F3BDACD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Freeform 198">
              <a:extLst>
                <a:ext uri="{FF2B5EF4-FFF2-40B4-BE49-F238E27FC236}">
                  <a16:creationId xmlns:a16="http://schemas.microsoft.com/office/drawing/2014/main" id="{0DA99A2D-1272-7491-9466-570DC09F8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Rectangle 199">
              <a:extLst>
                <a:ext uri="{FF2B5EF4-FFF2-40B4-BE49-F238E27FC236}">
                  <a16:creationId xmlns:a16="http://schemas.microsoft.com/office/drawing/2014/main" id="{DDC669AF-A4FA-C4C2-DBB1-38482B7C2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Freeform 200">
              <a:extLst>
                <a:ext uri="{FF2B5EF4-FFF2-40B4-BE49-F238E27FC236}">
                  <a16:creationId xmlns:a16="http://schemas.microsoft.com/office/drawing/2014/main" id="{1E7B1938-0BE5-021F-AEB4-42D7A63C8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Freeform 201">
              <a:extLst>
                <a:ext uri="{FF2B5EF4-FFF2-40B4-BE49-F238E27FC236}">
                  <a16:creationId xmlns:a16="http://schemas.microsoft.com/office/drawing/2014/main" id="{D637BB80-C270-A5A3-DE46-5E98A5751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42" name="Graphic 1241" descr="Customer review outline">
            <a:extLst>
              <a:ext uri="{FF2B5EF4-FFF2-40B4-BE49-F238E27FC236}">
                <a16:creationId xmlns:a16="http://schemas.microsoft.com/office/drawing/2014/main" id="{D72D44F6-DFDC-2857-1C98-FDABA2AF5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43" name="TextBox 1242">
            <a:extLst>
              <a:ext uri="{FF2B5EF4-FFF2-40B4-BE49-F238E27FC236}">
                <a16:creationId xmlns:a16="http://schemas.microsoft.com/office/drawing/2014/main" id="{96A4F6D6-3AB6-71AC-802B-21B6F0ACDAB4}"/>
              </a:ext>
            </a:extLst>
          </p:cNvPr>
          <p:cNvSpPr txBox="1"/>
          <p:nvPr/>
        </p:nvSpPr>
        <p:spPr>
          <a:xfrm>
            <a:off x="513078" y="581493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sp>
        <p:nvSpPr>
          <p:cNvPr id="1244" name="TextBox 1243">
            <a:extLst>
              <a:ext uri="{FF2B5EF4-FFF2-40B4-BE49-F238E27FC236}">
                <a16:creationId xmlns:a16="http://schemas.microsoft.com/office/drawing/2014/main" id="{D739FD09-2D65-5C9A-89ED-63146357193F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sp>
        <p:nvSpPr>
          <p:cNvPr id="1246" name="TextBox 1245">
            <a:extLst>
              <a:ext uri="{FF2B5EF4-FFF2-40B4-BE49-F238E27FC236}">
                <a16:creationId xmlns:a16="http://schemas.microsoft.com/office/drawing/2014/main" id="{B76D0D8A-A4DA-183D-325F-110526C14D8D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pic>
        <p:nvPicPr>
          <p:cNvPr id="1247" name="Graphic 1246" descr="Badge Question Mark outline">
            <a:extLst>
              <a:ext uri="{FF2B5EF4-FFF2-40B4-BE49-F238E27FC236}">
                <a16:creationId xmlns:a16="http://schemas.microsoft.com/office/drawing/2014/main" id="{E6500719-27AB-1742-61FB-3B342891E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0CEEF5-7844-F14D-F7F4-FA0AFFA3F82F}"/>
              </a:ext>
            </a:extLst>
          </p:cNvPr>
          <p:cNvGrpSpPr>
            <a:grpSpLocks noChangeAspect="1"/>
          </p:cNvGrpSpPr>
          <p:nvPr/>
        </p:nvGrpSpPr>
        <p:grpSpPr>
          <a:xfrm>
            <a:off x="9645693" y="2653656"/>
            <a:ext cx="468628" cy="617112"/>
            <a:chOff x="3379789" y="1452563"/>
            <a:chExt cx="239713" cy="34607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8B4EC799-7552-BAAA-B93C-499778035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F94CE9C-914F-6B0F-A077-488AD1BDE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Line 7">
              <a:extLst>
                <a:ext uri="{FF2B5EF4-FFF2-40B4-BE49-F238E27FC236}">
                  <a16:creationId xmlns:a16="http://schemas.microsoft.com/office/drawing/2014/main" id="{ED0840BF-3D86-36A1-3A38-1E01A5B86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A78E3C43-D2F0-4969-C532-65AF78877F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626A5E2C-BB74-68FA-6349-3ABF61CDB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449A91E9-02D8-6E54-BB12-10AE3CEF0C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9BDDA81B-C35B-4784-8027-6EFE2B3B4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7E06D039-A254-2A3D-9E68-D14E59DC0B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F1684918-284A-746C-12AE-21795B3316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F67E0D14-E188-10E7-8830-86C77DC0B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9FFCEC50-86A4-807E-5AFB-38E4340FD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5F055F32-C77E-2482-C144-2DB2C2E5BC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1CFF6325-665D-9224-CE97-EE631A1277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774764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ECA0E-5FD1-07E5-5901-3B14B5E17D66}"/>
              </a:ext>
            </a:extLst>
          </p:cNvPr>
          <p:cNvSpPr/>
          <p:nvPr/>
        </p:nvSpPr>
        <p:spPr>
          <a:xfrm>
            <a:off x="1819254" y="5762473"/>
            <a:ext cx="10372746" cy="1095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>
                <a:solidFill>
                  <a:schemeClr val="bg1"/>
                </a:solidFill>
              </a:rPr>
              <a:t>Thank You</a:t>
            </a:r>
            <a:endParaRPr lang="en-US" sz="7200" b="1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6095999" y="3819456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134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 of APIs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Calibri"/>
              </a:rPr>
              <a:t>3</a:t>
            </a:r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3523409" y="1870587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A3BA111-6A9E-31B2-759E-EC6D476B2BFA}"/>
              </a:ext>
            </a:extLst>
          </p:cNvPr>
          <p:cNvSpPr/>
          <p:nvPr/>
        </p:nvSpPr>
        <p:spPr>
          <a:xfrm>
            <a:off x="4292946" y="3847170"/>
            <a:ext cx="1429407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Spotify API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084DDBB-2CC3-5D6C-15EE-729122A3D525}"/>
              </a:ext>
            </a:extLst>
          </p:cNvPr>
          <p:cNvSpPr/>
          <p:nvPr/>
        </p:nvSpPr>
        <p:spPr>
          <a:xfrm>
            <a:off x="8041211" y="3808542"/>
            <a:ext cx="1494901" cy="559606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billboard API</a:t>
            </a:r>
          </a:p>
        </p:txBody>
      </p: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5993696" y="3892759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7317231" y="3834970"/>
            <a:ext cx="417600" cy="533178"/>
            <a:chOff x="10719128" y="2584058"/>
            <a:chExt cx="417600" cy="533178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801498" y="2584058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9" name="TextBox 1158">
            <a:extLst>
              <a:ext uri="{FF2B5EF4-FFF2-40B4-BE49-F238E27FC236}">
                <a16:creationId xmlns:a16="http://schemas.microsoft.com/office/drawing/2014/main" id="{04A44470-7506-A6CD-A981-7327644813FA}"/>
              </a:ext>
            </a:extLst>
          </p:cNvPr>
          <p:cNvSpPr txBox="1"/>
          <p:nvPr/>
        </p:nvSpPr>
        <p:spPr>
          <a:xfrm>
            <a:off x="9097036" y="339533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1" name="TextBox 1160">
            <a:extLst>
              <a:ext uri="{FF2B5EF4-FFF2-40B4-BE49-F238E27FC236}">
                <a16:creationId xmlns:a16="http://schemas.microsoft.com/office/drawing/2014/main" id="{CD25D7CB-2ACD-7AAF-9784-1CA5F039EB07}"/>
              </a:ext>
            </a:extLst>
          </p:cNvPr>
          <p:cNvSpPr txBox="1"/>
          <p:nvPr/>
        </p:nvSpPr>
        <p:spPr>
          <a:xfrm>
            <a:off x="9097036" y="553293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66" name="Group 1165">
            <a:extLst>
              <a:ext uri="{FF2B5EF4-FFF2-40B4-BE49-F238E27FC236}">
                <a16:creationId xmlns:a16="http://schemas.microsoft.com/office/drawing/2014/main" id="{8CA184C5-DD84-6660-263F-6CF564823CC4}"/>
              </a:ext>
            </a:extLst>
          </p:cNvPr>
          <p:cNvGrpSpPr/>
          <p:nvPr/>
        </p:nvGrpSpPr>
        <p:grpSpPr>
          <a:xfrm>
            <a:off x="9919362" y="1733417"/>
            <a:ext cx="2198210" cy="3323826"/>
            <a:chOff x="9809625" y="1531784"/>
            <a:chExt cx="2382375" cy="3323826"/>
          </a:xfrm>
        </p:grpSpPr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E0FFDFFA-B492-0C5A-5DDF-E28914A4EB82}"/>
                </a:ext>
              </a:extLst>
            </p:cNvPr>
            <p:cNvCxnSpPr/>
            <p:nvPr/>
          </p:nvCxnSpPr>
          <p:spPr>
            <a:xfrm>
              <a:off x="9809625" y="1531784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F29E5786-3AFD-81D6-C286-AEBD5F2AE075}"/>
                </a:ext>
              </a:extLst>
            </p:cNvPr>
            <p:cNvCxnSpPr/>
            <p:nvPr/>
          </p:nvCxnSpPr>
          <p:spPr>
            <a:xfrm>
              <a:off x="9809625" y="3193697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23E0C8F3-2675-3AE1-597A-EE6230452B57}"/>
                </a:ext>
              </a:extLst>
            </p:cNvPr>
            <p:cNvCxnSpPr/>
            <p:nvPr/>
          </p:nvCxnSpPr>
          <p:spPr>
            <a:xfrm>
              <a:off x="9809625" y="4855610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D49F144-B260-9D3C-EEBC-A14B3AD9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736" y="1832865"/>
            <a:ext cx="3256168" cy="1701610"/>
          </a:xfrm>
          <a:prstGeom prst="rect">
            <a:avLst/>
          </a:prstGeom>
        </p:spPr>
      </p:pic>
      <p:pic>
        <p:nvPicPr>
          <p:cNvPr id="2050" name="Picture 2" descr="Last.fm | Play music, find songs, and discover artists">
            <a:extLst>
              <a:ext uri="{FF2B5EF4-FFF2-40B4-BE49-F238E27FC236}">
                <a16:creationId xmlns:a16="http://schemas.microsoft.com/office/drawing/2014/main" id="{71D0B641-6813-87A4-08EB-A69BBAD8F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50" y="4653189"/>
            <a:ext cx="2180122" cy="114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lboard's Hot 100 Calculations in This Week's Race for No. 1 – Billboard">
            <a:extLst>
              <a:ext uri="{FF2B5EF4-FFF2-40B4-BE49-F238E27FC236}">
                <a16:creationId xmlns:a16="http://schemas.microsoft.com/office/drawing/2014/main" id="{EB832289-062E-FC87-7462-AAA310C0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91" y="2088213"/>
            <a:ext cx="2257407" cy="1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58">
            <a:extLst>
              <a:ext uri="{FF2B5EF4-FFF2-40B4-BE49-F238E27FC236}">
                <a16:creationId xmlns:a16="http://schemas.microsoft.com/office/drawing/2014/main" id="{7434C6BB-F402-96C8-F759-91AF6DD480FB}"/>
              </a:ext>
            </a:extLst>
          </p:cNvPr>
          <p:cNvSpPr/>
          <p:nvPr/>
        </p:nvSpPr>
        <p:spPr>
          <a:xfrm>
            <a:off x="6154960" y="5918010"/>
            <a:ext cx="1494901" cy="559606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last.fm</a:t>
            </a:r>
            <a:r>
              <a:rPr lang="en-US" sz="1600" b="1" dirty="0"/>
              <a:t> API</a:t>
            </a:r>
          </a:p>
        </p:txBody>
      </p:sp>
      <p:sp>
        <p:nvSpPr>
          <p:cNvPr id="30" name="Rectangle: Single Corner Rounded 52">
            <a:extLst>
              <a:ext uri="{FF2B5EF4-FFF2-40B4-BE49-F238E27FC236}">
                <a16:creationId xmlns:a16="http://schemas.microsoft.com/office/drawing/2014/main" id="{E9A0D1D0-F93A-35FE-2D64-0ED429E40F9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A95719-EC6E-471C-822C-9FB54126527D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EB9042-F9E8-E695-CCEA-6358BDD7F086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5C6A7D-9A68-BEB2-BF03-2CAADB692043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164DE1-8D24-D4CB-F3DE-E731240DD7C3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146FD8-4B5E-2716-71CB-C976840E6B6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4A869B-3D92-F29D-5E3D-D21BDC4D0DD2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D214412-B126-D74A-15C2-4BB1860470A1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9ADAC06-B1A0-7C74-8868-808B77DB06D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24" name="Freeform 90">
              <a:extLst>
                <a:ext uri="{FF2B5EF4-FFF2-40B4-BE49-F238E27FC236}">
                  <a16:creationId xmlns:a16="http://schemas.microsoft.com/office/drawing/2014/main" id="{4CACA3B8-3593-B135-B49D-7F4ACEEC7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5" name="Line 91">
              <a:extLst>
                <a:ext uri="{FF2B5EF4-FFF2-40B4-BE49-F238E27FC236}">
                  <a16:creationId xmlns:a16="http://schemas.microsoft.com/office/drawing/2014/main" id="{1FA9208D-206F-D85B-4AAB-42C46C4691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92">
              <a:extLst>
                <a:ext uri="{FF2B5EF4-FFF2-40B4-BE49-F238E27FC236}">
                  <a16:creationId xmlns:a16="http://schemas.microsoft.com/office/drawing/2014/main" id="{369754DA-7D50-2FFF-D9A9-698AB4D8A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Oval 93">
              <a:extLst>
                <a:ext uri="{FF2B5EF4-FFF2-40B4-BE49-F238E27FC236}">
                  <a16:creationId xmlns:a16="http://schemas.microsoft.com/office/drawing/2014/main" id="{59240C4F-68BD-0D98-A822-759E7DBFA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94">
              <a:extLst>
                <a:ext uri="{FF2B5EF4-FFF2-40B4-BE49-F238E27FC236}">
                  <a16:creationId xmlns:a16="http://schemas.microsoft.com/office/drawing/2014/main" id="{4E04EF90-1892-EE71-2E5D-FBF31D4A0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Freeform 95">
              <a:extLst>
                <a:ext uri="{FF2B5EF4-FFF2-40B4-BE49-F238E27FC236}">
                  <a16:creationId xmlns:a16="http://schemas.microsoft.com/office/drawing/2014/main" id="{B4ABE2D3-2B81-BADE-D3B6-65D5C33DC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0E648B92-E3E1-97BB-EC5E-35DEB03A333B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31" name="Rectangle 80">
              <a:extLst>
                <a:ext uri="{FF2B5EF4-FFF2-40B4-BE49-F238E27FC236}">
                  <a16:creationId xmlns:a16="http://schemas.microsoft.com/office/drawing/2014/main" id="{D67796A9-9523-2A3D-B974-6E0BE2CD1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Rectangle 81">
              <a:extLst>
                <a:ext uri="{FF2B5EF4-FFF2-40B4-BE49-F238E27FC236}">
                  <a16:creationId xmlns:a16="http://schemas.microsoft.com/office/drawing/2014/main" id="{062703E9-CF8C-A116-6931-0B59E8682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3" name="Rectangle 82">
              <a:extLst>
                <a:ext uri="{FF2B5EF4-FFF2-40B4-BE49-F238E27FC236}">
                  <a16:creationId xmlns:a16="http://schemas.microsoft.com/office/drawing/2014/main" id="{8C72D4C8-D943-C57C-9E84-EE2AAFE9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Rectangle 83">
              <a:extLst>
                <a:ext uri="{FF2B5EF4-FFF2-40B4-BE49-F238E27FC236}">
                  <a16:creationId xmlns:a16="http://schemas.microsoft.com/office/drawing/2014/main" id="{17CC625D-85A1-026C-8663-9B97E289A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Rectangle 84">
              <a:extLst>
                <a:ext uri="{FF2B5EF4-FFF2-40B4-BE49-F238E27FC236}">
                  <a16:creationId xmlns:a16="http://schemas.microsoft.com/office/drawing/2014/main" id="{B85D612E-8A1A-9305-5277-3CD5E8C15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Rectangle 85">
              <a:extLst>
                <a:ext uri="{FF2B5EF4-FFF2-40B4-BE49-F238E27FC236}">
                  <a16:creationId xmlns:a16="http://schemas.microsoft.com/office/drawing/2014/main" id="{1C86A590-6A2E-AEF7-1BC2-D0EDEEEC0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BA456BA-4A2F-DD62-6857-A2DA86C60F5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47" name="Freeform 244">
              <a:extLst>
                <a:ext uri="{FF2B5EF4-FFF2-40B4-BE49-F238E27FC236}">
                  <a16:creationId xmlns:a16="http://schemas.microsoft.com/office/drawing/2014/main" id="{C88A5C4A-0795-A41D-866F-428A7093B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Freeform 245">
              <a:extLst>
                <a:ext uri="{FF2B5EF4-FFF2-40B4-BE49-F238E27FC236}">
                  <a16:creationId xmlns:a16="http://schemas.microsoft.com/office/drawing/2014/main" id="{EE42BC76-AAFB-1AED-516B-609537974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Line 246">
              <a:extLst>
                <a:ext uri="{FF2B5EF4-FFF2-40B4-BE49-F238E27FC236}">
                  <a16:creationId xmlns:a16="http://schemas.microsoft.com/office/drawing/2014/main" id="{2D55F094-A0DD-006D-5E04-5A524D65C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Line 247">
              <a:extLst>
                <a:ext uri="{FF2B5EF4-FFF2-40B4-BE49-F238E27FC236}">
                  <a16:creationId xmlns:a16="http://schemas.microsoft.com/office/drawing/2014/main" id="{EDBBB168-F87F-2C2F-5CBA-F82868892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Line 248">
              <a:extLst>
                <a:ext uri="{FF2B5EF4-FFF2-40B4-BE49-F238E27FC236}">
                  <a16:creationId xmlns:a16="http://schemas.microsoft.com/office/drawing/2014/main" id="{EB95EFE7-7165-0D93-65F7-4016FD318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Line 249">
              <a:extLst>
                <a:ext uri="{FF2B5EF4-FFF2-40B4-BE49-F238E27FC236}">
                  <a16:creationId xmlns:a16="http://schemas.microsoft.com/office/drawing/2014/main" id="{620199A7-C88F-AA26-8711-75CD4E18C6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Line 250">
              <a:extLst>
                <a:ext uri="{FF2B5EF4-FFF2-40B4-BE49-F238E27FC236}">
                  <a16:creationId xmlns:a16="http://schemas.microsoft.com/office/drawing/2014/main" id="{F3DBCF17-9AE5-179C-3903-35E56F322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Line 251">
              <a:extLst>
                <a:ext uri="{FF2B5EF4-FFF2-40B4-BE49-F238E27FC236}">
                  <a16:creationId xmlns:a16="http://schemas.microsoft.com/office/drawing/2014/main" id="{0A4CD8B6-A441-806D-645B-3770286D3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252">
              <a:extLst>
                <a:ext uri="{FF2B5EF4-FFF2-40B4-BE49-F238E27FC236}">
                  <a16:creationId xmlns:a16="http://schemas.microsoft.com/office/drawing/2014/main" id="{44A893FC-4DA7-18B7-AEA9-A7678762E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63" name="TextBox 1062">
            <a:extLst>
              <a:ext uri="{FF2B5EF4-FFF2-40B4-BE49-F238E27FC236}">
                <a16:creationId xmlns:a16="http://schemas.microsoft.com/office/drawing/2014/main" id="{921E5DF5-3E5D-3524-7150-942977916821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D21F6CFE-FD13-1E25-47E3-29499212921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9A12E42-97D3-0C47-E512-F304982596BA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6" name="Picture 1065" descr="Shape&#10;&#10;Description automatically generated with low confidence">
            <a:extLst>
              <a:ext uri="{FF2B5EF4-FFF2-40B4-BE49-F238E27FC236}">
                <a16:creationId xmlns:a16="http://schemas.microsoft.com/office/drawing/2014/main" id="{D30D041E-662F-9BD0-15BD-46576BBFC4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B986160F-F949-193C-A015-DD3F98D82E0C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68" name="Freeform 5">
              <a:extLst>
                <a:ext uri="{FF2B5EF4-FFF2-40B4-BE49-F238E27FC236}">
                  <a16:creationId xmlns:a16="http://schemas.microsoft.com/office/drawing/2014/main" id="{E870B706-BA1F-D83B-FF6D-C237C886D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Freeform 6">
              <a:extLst>
                <a:ext uri="{FF2B5EF4-FFF2-40B4-BE49-F238E27FC236}">
                  <a16:creationId xmlns:a16="http://schemas.microsoft.com/office/drawing/2014/main" id="{10604825-8C95-5752-1EF8-9976A039C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7">
              <a:extLst>
                <a:ext uri="{FF2B5EF4-FFF2-40B4-BE49-F238E27FC236}">
                  <a16:creationId xmlns:a16="http://schemas.microsoft.com/office/drawing/2014/main" id="{6C5311DA-F381-D767-70D4-E7EA6ADD3C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8">
              <a:extLst>
                <a:ext uri="{FF2B5EF4-FFF2-40B4-BE49-F238E27FC236}">
                  <a16:creationId xmlns:a16="http://schemas.microsoft.com/office/drawing/2014/main" id="{9BF42AE1-5001-827A-71B9-0892A3F03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9">
              <a:extLst>
                <a:ext uri="{FF2B5EF4-FFF2-40B4-BE49-F238E27FC236}">
                  <a16:creationId xmlns:a16="http://schemas.microsoft.com/office/drawing/2014/main" id="{AE80E949-1378-45BB-5D01-E4B93B197E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Line 10">
              <a:extLst>
                <a:ext uri="{FF2B5EF4-FFF2-40B4-BE49-F238E27FC236}">
                  <a16:creationId xmlns:a16="http://schemas.microsoft.com/office/drawing/2014/main" id="{33B913BB-EE55-489D-4765-ED3608FF8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11">
              <a:extLst>
                <a:ext uri="{FF2B5EF4-FFF2-40B4-BE49-F238E27FC236}">
                  <a16:creationId xmlns:a16="http://schemas.microsoft.com/office/drawing/2014/main" id="{EF40B6AB-04D1-FAD1-6E0A-751079AE51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12">
              <a:extLst>
                <a:ext uri="{FF2B5EF4-FFF2-40B4-BE49-F238E27FC236}">
                  <a16:creationId xmlns:a16="http://schemas.microsoft.com/office/drawing/2014/main" id="{591656CC-B7F9-96DD-E2E5-5FD807E6EA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Line 13">
              <a:extLst>
                <a:ext uri="{FF2B5EF4-FFF2-40B4-BE49-F238E27FC236}">
                  <a16:creationId xmlns:a16="http://schemas.microsoft.com/office/drawing/2014/main" id="{99A29A98-6ECC-DCA4-E786-DFC525F18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Line 14">
              <a:extLst>
                <a:ext uri="{FF2B5EF4-FFF2-40B4-BE49-F238E27FC236}">
                  <a16:creationId xmlns:a16="http://schemas.microsoft.com/office/drawing/2014/main" id="{15867B67-9F1A-A876-7A13-FFA596D99B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Line 15">
              <a:extLst>
                <a:ext uri="{FF2B5EF4-FFF2-40B4-BE49-F238E27FC236}">
                  <a16:creationId xmlns:a16="http://schemas.microsoft.com/office/drawing/2014/main" id="{F1011593-183B-B39F-2020-A222255FDA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Line 16">
              <a:extLst>
                <a:ext uri="{FF2B5EF4-FFF2-40B4-BE49-F238E27FC236}">
                  <a16:creationId xmlns:a16="http://schemas.microsoft.com/office/drawing/2014/main" id="{0B88D595-C21F-905B-62E9-C7BBE00460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17">
              <a:extLst>
                <a:ext uri="{FF2B5EF4-FFF2-40B4-BE49-F238E27FC236}">
                  <a16:creationId xmlns:a16="http://schemas.microsoft.com/office/drawing/2014/main" id="{15F60F42-3A60-8D29-0058-DDDA3B5781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445C5A71-5EA1-E6B0-D020-5975C14A52A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EB594298-F45E-1C92-AE06-1F615C7B38A5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DE8A253D-899D-BA0A-8337-71F4C450C61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84" name="Freeform 197">
              <a:extLst>
                <a:ext uri="{FF2B5EF4-FFF2-40B4-BE49-F238E27FC236}">
                  <a16:creationId xmlns:a16="http://schemas.microsoft.com/office/drawing/2014/main" id="{76E8DD03-A93F-FEE4-5298-D4453C4D8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Freeform 198">
              <a:extLst>
                <a:ext uri="{FF2B5EF4-FFF2-40B4-BE49-F238E27FC236}">
                  <a16:creationId xmlns:a16="http://schemas.microsoft.com/office/drawing/2014/main" id="{0B77A97D-54D7-4822-6556-BD92A5391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Rectangle 199">
              <a:extLst>
                <a:ext uri="{FF2B5EF4-FFF2-40B4-BE49-F238E27FC236}">
                  <a16:creationId xmlns:a16="http://schemas.microsoft.com/office/drawing/2014/main" id="{F76F5D2A-5E76-C6F4-D716-A8D020183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Freeform 200">
              <a:extLst>
                <a:ext uri="{FF2B5EF4-FFF2-40B4-BE49-F238E27FC236}">
                  <a16:creationId xmlns:a16="http://schemas.microsoft.com/office/drawing/2014/main" id="{BF9F9E65-D8FD-C5A8-1847-3664469F3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8" name="Freeform 201">
              <a:extLst>
                <a:ext uri="{FF2B5EF4-FFF2-40B4-BE49-F238E27FC236}">
                  <a16:creationId xmlns:a16="http://schemas.microsoft.com/office/drawing/2014/main" id="{25F5F159-B888-7EBD-619F-4C6BC671A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70FE8A33-5572-D89A-7513-B4B48365CD1A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90" name="Oval 187">
              <a:extLst>
                <a:ext uri="{FF2B5EF4-FFF2-40B4-BE49-F238E27FC236}">
                  <a16:creationId xmlns:a16="http://schemas.microsoft.com/office/drawing/2014/main" id="{5EFEFC95-1B30-8895-C29E-7348DB60A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1" name="Oval 188">
              <a:extLst>
                <a:ext uri="{FF2B5EF4-FFF2-40B4-BE49-F238E27FC236}">
                  <a16:creationId xmlns:a16="http://schemas.microsoft.com/office/drawing/2014/main" id="{F51D8EAA-DAB1-486A-A74F-13296270E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Oval 189">
              <a:extLst>
                <a:ext uri="{FF2B5EF4-FFF2-40B4-BE49-F238E27FC236}">
                  <a16:creationId xmlns:a16="http://schemas.microsoft.com/office/drawing/2014/main" id="{86D81B1A-0235-F45C-F980-3E7B0FE38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Freeform 190">
              <a:extLst>
                <a:ext uri="{FF2B5EF4-FFF2-40B4-BE49-F238E27FC236}">
                  <a16:creationId xmlns:a16="http://schemas.microsoft.com/office/drawing/2014/main" id="{22B8838D-82F2-E027-96ED-21FBC00A6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Freeform 191">
              <a:extLst>
                <a:ext uri="{FF2B5EF4-FFF2-40B4-BE49-F238E27FC236}">
                  <a16:creationId xmlns:a16="http://schemas.microsoft.com/office/drawing/2014/main" id="{067EF2CC-F0CB-CEC3-4DF3-864E9A5DD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Freeform 192">
              <a:extLst>
                <a:ext uri="{FF2B5EF4-FFF2-40B4-BE49-F238E27FC236}">
                  <a16:creationId xmlns:a16="http://schemas.microsoft.com/office/drawing/2014/main" id="{2F024BF5-3C2C-8C59-261B-4C77ECBE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96" name="Graphic 1095" descr="Badge Question Mark outline">
            <a:extLst>
              <a:ext uri="{FF2B5EF4-FFF2-40B4-BE49-F238E27FC236}">
                <a16:creationId xmlns:a16="http://schemas.microsoft.com/office/drawing/2014/main" id="{851D2B67-7534-7877-BA29-25F8950AF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97" name="Graphic 1096" descr="Customer review outline">
            <a:extLst>
              <a:ext uri="{FF2B5EF4-FFF2-40B4-BE49-F238E27FC236}">
                <a16:creationId xmlns:a16="http://schemas.microsoft.com/office/drawing/2014/main" id="{FC375BD1-A1ED-70BC-259F-05B760D631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6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extBox 1225">
            <a:extLst>
              <a:ext uri="{FF2B5EF4-FFF2-40B4-BE49-F238E27FC236}">
                <a16:creationId xmlns:a16="http://schemas.microsoft.com/office/drawing/2014/main" id="{D45C051D-0D18-BDD8-BB67-A1C49720C92E}"/>
              </a:ext>
            </a:extLst>
          </p:cNvPr>
          <p:cNvSpPr txBox="1"/>
          <p:nvPr/>
        </p:nvSpPr>
        <p:spPr>
          <a:xfrm>
            <a:off x="3446460" y="1393733"/>
            <a:ext cx="6059233" cy="480663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Inspiration: Understand trends in musician’s creation of music and audience’s listening habits across various dimensions 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audio features are most popular and where?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have audio trends evolved over time? </a:t>
            </a:r>
          </a:p>
          <a:p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Segoe UI"/>
                <a:cs typeface="Segoe UI"/>
              </a:rPr>
              <a:t>Develop a ML-based model to recommend songs based on the listener’s preferences, audio features and geographical specificities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4236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Objectives </a:t>
            </a:r>
            <a:endParaRPr lang="en-US" sz="4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177262" y="6216361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4</a:t>
            </a:r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endParaRPr lang="en-US" sz="1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174" name="Rectangle: Rounded Corners 1173">
            <a:extLst>
              <a:ext uri="{FF2B5EF4-FFF2-40B4-BE49-F238E27FC236}">
                <a16:creationId xmlns:a16="http://schemas.microsoft.com/office/drawing/2014/main" id="{27CC0E14-B6CB-03DC-37C2-03D0F0FBE897}"/>
              </a:ext>
            </a:extLst>
          </p:cNvPr>
          <p:cNvSpPr/>
          <p:nvPr/>
        </p:nvSpPr>
        <p:spPr>
          <a:xfrm>
            <a:off x="5775060" y="2240914"/>
            <a:ext cx="1800001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Main Objectives</a:t>
            </a:r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B41A31BA-C9F4-C2D2-49FC-6FAE87389D1A}"/>
              </a:ext>
            </a:extLst>
          </p:cNvPr>
          <p:cNvSpPr/>
          <p:nvPr/>
        </p:nvSpPr>
        <p:spPr>
          <a:xfrm>
            <a:off x="9289593" y="3769695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Oval 1183">
            <a:extLst>
              <a:ext uri="{FF2B5EF4-FFF2-40B4-BE49-F238E27FC236}">
                <a16:creationId xmlns:a16="http://schemas.microsoft.com/office/drawing/2014/main" id="{927EB71E-EA91-5C2B-AA08-3240F0B8D2F0}"/>
              </a:ext>
            </a:extLst>
          </p:cNvPr>
          <p:cNvSpPr>
            <a:spLocks noChangeAspect="1"/>
          </p:cNvSpPr>
          <p:nvPr/>
        </p:nvSpPr>
        <p:spPr>
          <a:xfrm>
            <a:off x="9289593" y="3006879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FA50BF1E-19F7-7A8A-6B15-30381E5BFDB4}"/>
              </a:ext>
            </a:extLst>
          </p:cNvPr>
          <p:cNvGrpSpPr>
            <a:grpSpLocks noChangeAspect="1"/>
          </p:cNvGrpSpPr>
          <p:nvPr/>
        </p:nvGrpSpPr>
        <p:grpSpPr>
          <a:xfrm>
            <a:off x="9387468" y="3066029"/>
            <a:ext cx="174551" cy="252000"/>
            <a:chOff x="3379789" y="1452563"/>
            <a:chExt cx="239713" cy="346075"/>
          </a:xfrm>
        </p:grpSpPr>
        <p:sp>
          <p:nvSpPr>
            <p:cNvPr id="1186" name="Freeform 5">
              <a:extLst>
                <a:ext uri="{FF2B5EF4-FFF2-40B4-BE49-F238E27FC236}">
                  <a16:creationId xmlns:a16="http://schemas.microsoft.com/office/drawing/2014/main" id="{D0626F56-956B-A80B-037F-5A1BF67DE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Freeform 6">
              <a:extLst>
                <a:ext uri="{FF2B5EF4-FFF2-40B4-BE49-F238E27FC236}">
                  <a16:creationId xmlns:a16="http://schemas.microsoft.com/office/drawing/2014/main" id="{CA04C266-44AF-B769-6C13-525CEE13B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7">
              <a:extLst>
                <a:ext uri="{FF2B5EF4-FFF2-40B4-BE49-F238E27FC236}">
                  <a16:creationId xmlns:a16="http://schemas.microsoft.com/office/drawing/2014/main" id="{E2691482-16AF-C07C-10D0-5D8393D40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8">
              <a:extLst>
                <a:ext uri="{FF2B5EF4-FFF2-40B4-BE49-F238E27FC236}">
                  <a16:creationId xmlns:a16="http://schemas.microsoft.com/office/drawing/2014/main" id="{3986A4B2-05F9-C88F-43BF-0BBCFCBE0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9">
              <a:extLst>
                <a:ext uri="{FF2B5EF4-FFF2-40B4-BE49-F238E27FC236}">
                  <a16:creationId xmlns:a16="http://schemas.microsoft.com/office/drawing/2014/main" id="{75DB5249-D383-1BAF-C9DF-B4FB136AD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10">
              <a:extLst>
                <a:ext uri="{FF2B5EF4-FFF2-40B4-BE49-F238E27FC236}">
                  <a16:creationId xmlns:a16="http://schemas.microsoft.com/office/drawing/2014/main" id="{BBF95C93-8BB8-4C2E-0159-B742EA4ED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11">
              <a:extLst>
                <a:ext uri="{FF2B5EF4-FFF2-40B4-BE49-F238E27FC236}">
                  <a16:creationId xmlns:a16="http://schemas.microsoft.com/office/drawing/2014/main" id="{9BD34E5E-22CD-A394-6A7C-1BA90B3AD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12">
              <a:extLst>
                <a:ext uri="{FF2B5EF4-FFF2-40B4-BE49-F238E27FC236}">
                  <a16:creationId xmlns:a16="http://schemas.microsoft.com/office/drawing/2014/main" id="{BD03FBFA-1A22-22ED-BF24-7BA271916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4" name="Line 13">
              <a:extLst>
                <a:ext uri="{FF2B5EF4-FFF2-40B4-BE49-F238E27FC236}">
                  <a16:creationId xmlns:a16="http://schemas.microsoft.com/office/drawing/2014/main" id="{1468671A-300E-2D65-D69B-17C221935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Line 14">
              <a:extLst>
                <a:ext uri="{FF2B5EF4-FFF2-40B4-BE49-F238E27FC236}">
                  <a16:creationId xmlns:a16="http://schemas.microsoft.com/office/drawing/2014/main" id="{C28A08B9-F92F-E871-4738-F9F3C56F4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Line 15">
              <a:extLst>
                <a:ext uri="{FF2B5EF4-FFF2-40B4-BE49-F238E27FC236}">
                  <a16:creationId xmlns:a16="http://schemas.microsoft.com/office/drawing/2014/main" id="{A34E44AC-B904-7ACE-10F7-2B9081827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Line 16">
              <a:extLst>
                <a:ext uri="{FF2B5EF4-FFF2-40B4-BE49-F238E27FC236}">
                  <a16:creationId xmlns:a16="http://schemas.microsoft.com/office/drawing/2014/main" id="{8905BCCF-2F0E-953A-8C7D-53D236ECC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17">
              <a:extLst>
                <a:ext uri="{FF2B5EF4-FFF2-40B4-BE49-F238E27FC236}">
                  <a16:creationId xmlns:a16="http://schemas.microsoft.com/office/drawing/2014/main" id="{636D0E65-F130-65F9-A7C9-6045AD5F1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482E2606-BA30-5F4B-8D14-98CA5F3EB67C}"/>
              </a:ext>
            </a:extLst>
          </p:cNvPr>
          <p:cNvGrpSpPr>
            <a:grpSpLocks noChangeAspect="1"/>
          </p:cNvGrpSpPr>
          <p:nvPr/>
        </p:nvGrpSpPr>
        <p:grpSpPr>
          <a:xfrm>
            <a:off x="7741883" y="5661580"/>
            <a:ext cx="252000" cy="202666"/>
            <a:chOff x="5497514" y="2219326"/>
            <a:chExt cx="300038" cy="241300"/>
          </a:xfrm>
        </p:grpSpPr>
        <p:sp>
          <p:nvSpPr>
            <p:cNvPr id="1208" name="Freeform 165">
              <a:extLst>
                <a:ext uri="{FF2B5EF4-FFF2-40B4-BE49-F238E27FC236}">
                  <a16:creationId xmlns:a16="http://schemas.microsoft.com/office/drawing/2014/main" id="{0022C368-B8AE-8CE0-C83B-5272CB35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4" y="2235201"/>
              <a:ext cx="300038" cy="225425"/>
            </a:xfrm>
            <a:custGeom>
              <a:avLst/>
              <a:gdLst>
                <a:gd name="T0" fmla="*/ 29 w 189"/>
                <a:gd name="T1" fmla="*/ 0 h 142"/>
                <a:gd name="T2" fmla="*/ 0 w 189"/>
                <a:gd name="T3" fmla="*/ 0 h 142"/>
                <a:gd name="T4" fmla="*/ 0 w 189"/>
                <a:gd name="T5" fmla="*/ 142 h 142"/>
                <a:gd name="T6" fmla="*/ 189 w 189"/>
                <a:gd name="T7" fmla="*/ 142 h 142"/>
                <a:gd name="T8" fmla="*/ 189 w 189"/>
                <a:gd name="T9" fmla="*/ 0 h 142"/>
                <a:gd name="T10" fmla="*/ 161 w 189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42">
                  <a:moveTo>
                    <a:pt x="29" y="0"/>
                  </a:moveTo>
                  <a:lnTo>
                    <a:pt x="0" y="0"/>
                  </a:lnTo>
                  <a:lnTo>
                    <a:pt x="0" y="142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6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166">
              <a:extLst>
                <a:ext uri="{FF2B5EF4-FFF2-40B4-BE49-F238E27FC236}">
                  <a16:creationId xmlns:a16="http://schemas.microsoft.com/office/drawing/2014/main" id="{2953877E-1465-3ED9-E5A3-0F521A2D8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783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Line 167">
              <a:extLst>
                <a:ext uri="{FF2B5EF4-FFF2-40B4-BE49-F238E27FC236}">
                  <a16:creationId xmlns:a16="http://schemas.microsoft.com/office/drawing/2014/main" id="{268E60C5-6388-6EBB-D3D4-A47FF8359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848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Line 168">
              <a:extLst>
                <a:ext uri="{FF2B5EF4-FFF2-40B4-BE49-F238E27FC236}">
                  <a16:creationId xmlns:a16="http://schemas.microsoft.com/office/drawing/2014/main" id="{37C3A495-B01E-C1EF-4CC8-E3F35970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816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Rectangle 169">
              <a:extLst>
                <a:ext uri="{FF2B5EF4-FFF2-40B4-BE49-F238E27FC236}">
                  <a16:creationId xmlns:a16="http://schemas.microsoft.com/office/drawing/2014/main" id="{D2DAEEA9-EA3F-B6BE-596E-0DF12FF6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228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3" name="Rectangle 170">
              <a:extLst>
                <a:ext uri="{FF2B5EF4-FFF2-40B4-BE49-F238E27FC236}">
                  <a16:creationId xmlns:a16="http://schemas.microsoft.com/office/drawing/2014/main" id="{7ADC4997-1AC9-C461-256E-7FAEADFD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4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Rectangle 171">
              <a:extLst>
                <a:ext uri="{FF2B5EF4-FFF2-40B4-BE49-F238E27FC236}">
                  <a16:creationId xmlns:a16="http://schemas.microsoft.com/office/drawing/2014/main" id="{CCEF2307-7DAC-E8D6-BB58-0072FC08C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293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Rectangle 172">
              <a:extLst>
                <a:ext uri="{FF2B5EF4-FFF2-40B4-BE49-F238E27FC236}">
                  <a16:creationId xmlns:a16="http://schemas.microsoft.com/office/drawing/2014/main" id="{7317E1E0-0E85-0809-6193-D8D2AE040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1" y="2219326"/>
              <a:ext cx="28575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Line 173">
              <a:extLst>
                <a:ext uri="{FF2B5EF4-FFF2-40B4-BE49-F238E27FC236}">
                  <a16:creationId xmlns:a16="http://schemas.microsoft.com/office/drawing/2014/main" id="{467D4A31-016B-60CF-875B-E7F8F0301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881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174">
              <a:extLst>
                <a:ext uri="{FF2B5EF4-FFF2-40B4-BE49-F238E27FC236}">
                  <a16:creationId xmlns:a16="http://schemas.microsoft.com/office/drawing/2014/main" id="{7F985913-6DAC-5340-31E6-86D3B52435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9277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175">
              <a:extLst>
                <a:ext uri="{FF2B5EF4-FFF2-40B4-BE49-F238E27FC236}">
                  <a16:creationId xmlns:a16="http://schemas.microsoft.com/office/drawing/2014/main" id="{358B8706-1FFE-2347-424D-CF45CB8E6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2451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176">
              <a:extLst>
                <a:ext uri="{FF2B5EF4-FFF2-40B4-BE49-F238E27FC236}">
                  <a16:creationId xmlns:a16="http://schemas.microsoft.com/office/drawing/2014/main" id="{9FBFDABB-A032-1B8C-6857-AB02E24389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7212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1B94AA46-707D-64C0-9E4C-D87BF1FF7259}"/>
              </a:ext>
            </a:extLst>
          </p:cNvPr>
          <p:cNvGrpSpPr>
            <a:grpSpLocks noChangeAspect="1"/>
          </p:cNvGrpSpPr>
          <p:nvPr/>
        </p:nvGrpSpPr>
        <p:grpSpPr>
          <a:xfrm>
            <a:off x="9348743" y="3861790"/>
            <a:ext cx="252000" cy="186110"/>
            <a:chOff x="4040189" y="2219326"/>
            <a:chExt cx="346075" cy="255588"/>
          </a:xfrm>
        </p:grpSpPr>
        <p:sp>
          <p:nvSpPr>
            <p:cNvPr id="1221" name="Freeform 281">
              <a:extLst>
                <a:ext uri="{FF2B5EF4-FFF2-40B4-BE49-F238E27FC236}">
                  <a16:creationId xmlns:a16="http://schemas.microsoft.com/office/drawing/2014/main" id="{726CBB50-9429-F5CA-376A-E8C8FE16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9" y="2370138"/>
              <a:ext cx="30163" cy="60325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Freeform 282">
              <a:extLst>
                <a:ext uri="{FF2B5EF4-FFF2-40B4-BE49-F238E27FC236}">
                  <a16:creationId xmlns:a16="http://schemas.microsoft.com/office/drawing/2014/main" id="{1FF059DC-77E6-03A3-51B5-0052CBFAC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51" y="2324101"/>
              <a:ext cx="60325" cy="150813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Freeform 283">
              <a:extLst>
                <a:ext uri="{FF2B5EF4-FFF2-40B4-BE49-F238E27FC236}">
                  <a16:creationId xmlns:a16="http://schemas.microsoft.com/office/drawing/2014/main" id="{60046899-DCD5-E65F-3A00-C3BA2779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1" y="2370138"/>
              <a:ext cx="30163" cy="60325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Freeform 284">
              <a:extLst>
                <a:ext uri="{FF2B5EF4-FFF2-40B4-BE49-F238E27FC236}">
                  <a16:creationId xmlns:a16="http://schemas.microsoft.com/office/drawing/2014/main" id="{500503E3-66C0-BA28-9995-01560C0EA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6" y="2324101"/>
              <a:ext cx="60325" cy="150813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Freeform 285">
              <a:extLst>
                <a:ext uri="{FF2B5EF4-FFF2-40B4-BE49-F238E27FC236}">
                  <a16:creationId xmlns:a16="http://schemas.microsoft.com/office/drawing/2014/main" id="{721728D1-29FD-33A3-42E2-8C02ECC7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1" y="2219326"/>
              <a:ext cx="209550" cy="104775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23D0EAC8-7376-E116-A84D-157BF44A024E}"/>
              </a:ext>
            </a:extLst>
          </p:cNvPr>
          <p:cNvGrpSpPr>
            <a:grpSpLocks noChangeAspect="1"/>
          </p:cNvGrpSpPr>
          <p:nvPr/>
        </p:nvGrpSpPr>
        <p:grpSpPr>
          <a:xfrm>
            <a:off x="9259799" y="5102751"/>
            <a:ext cx="431829" cy="431829"/>
            <a:chOff x="6203953" y="3616326"/>
            <a:chExt cx="346075" cy="346075"/>
          </a:xfrm>
        </p:grpSpPr>
        <p:sp>
          <p:nvSpPr>
            <p:cNvPr id="1241" name="Oval 122">
              <a:extLst>
                <a:ext uri="{FF2B5EF4-FFF2-40B4-BE49-F238E27FC236}">
                  <a16:creationId xmlns:a16="http://schemas.microsoft.com/office/drawing/2014/main" id="{CC338D9D-C115-7788-CBB2-EFD4F93D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3" y="3616326"/>
              <a:ext cx="346075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Freeform 123">
              <a:extLst>
                <a:ext uri="{FF2B5EF4-FFF2-40B4-BE49-F238E27FC236}">
                  <a16:creationId xmlns:a16="http://schemas.microsoft.com/office/drawing/2014/main" id="{1A4D8E17-0E13-96F5-9E4F-40316222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3722688"/>
              <a:ext cx="134938" cy="134938"/>
            </a:xfrm>
            <a:custGeom>
              <a:avLst/>
              <a:gdLst>
                <a:gd name="T0" fmla="*/ 0 w 85"/>
                <a:gd name="T1" fmla="*/ 85 h 85"/>
                <a:gd name="T2" fmla="*/ 0 w 85"/>
                <a:gd name="T3" fmla="*/ 0 h 85"/>
                <a:gd name="T4" fmla="*/ 85 w 85"/>
                <a:gd name="T5" fmla="*/ 42 h 85"/>
                <a:gd name="T6" fmla="*/ 0 w 85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0" y="85"/>
                  </a:moveTo>
                  <a:lnTo>
                    <a:pt x="0" y="0"/>
                  </a:lnTo>
                  <a:lnTo>
                    <a:pt x="85" y="42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0" name="Rectangle: Rounded Corners 1173">
            <a:extLst>
              <a:ext uri="{FF2B5EF4-FFF2-40B4-BE49-F238E27FC236}">
                <a16:creationId xmlns:a16="http://schemas.microsoft.com/office/drawing/2014/main" id="{76F22378-BB0D-FFE9-324C-F433BE903B91}"/>
              </a:ext>
            </a:extLst>
          </p:cNvPr>
          <p:cNvSpPr/>
          <p:nvPr/>
        </p:nvSpPr>
        <p:spPr>
          <a:xfrm>
            <a:off x="5727456" y="4390492"/>
            <a:ext cx="1800001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Extra Ambition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5AB390D-8085-6535-2EC2-C458C1079138}"/>
              </a:ext>
            </a:extLst>
          </p:cNvPr>
          <p:cNvSpPr/>
          <p:nvPr/>
        </p:nvSpPr>
        <p:spPr>
          <a:xfrm>
            <a:off x="3327041" y="2885918"/>
            <a:ext cx="6509686" cy="1324997"/>
          </a:xfrm>
          <a:prstGeom prst="roundRect">
            <a:avLst/>
          </a:prstGeom>
          <a:noFill/>
          <a:ln w="76200">
            <a:solidFill>
              <a:srgbClr val="1CB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54" name="Picture 53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17FE5C37-3BAA-6C87-4509-A614C1D1E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8" b="438"/>
          <a:stretch>
            <a:fillRect/>
          </a:stretch>
        </p:blipFill>
        <p:spPr>
          <a:xfrm>
            <a:off x="10371328" y="2915429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55" name="Rectangle: Rounded Corners 1087">
            <a:extLst>
              <a:ext uri="{FF2B5EF4-FFF2-40B4-BE49-F238E27FC236}">
                <a16:creationId xmlns:a16="http://schemas.microsoft.com/office/drawing/2014/main" id="{C34EEC44-8632-1265-24B6-3EE5378462D3}"/>
              </a:ext>
            </a:extLst>
          </p:cNvPr>
          <p:cNvSpPr/>
          <p:nvPr/>
        </p:nvSpPr>
        <p:spPr>
          <a:xfrm>
            <a:off x="10371328" y="2915429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4E1173-113D-58BA-C64B-49F59F1598F1}"/>
              </a:ext>
            </a:extLst>
          </p:cNvPr>
          <p:cNvGrpSpPr/>
          <p:nvPr/>
        </p:nvGrpSpPr>
        <p:grpSpPr>
          <a:xfrm rot="1467908">
            <a:off x="10880191" y="3304441"/>
            <a:ext cx="319060" cy="557000"/>
            <a:chOff x="6364288" y="3625850"/>
            <a:chExt cx="187325" cy="327025"/>
          </a:xfrm>
        </p:grpSpPr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id="{55222986-B720-7B26-9DE1-63400252D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625850"/>
              <a:ext cx="107950" cy="53975"/>
            </a:xfrm>
            <a:custGeom>
              <a:avLst/>
              <a:gdLst>
                <a:gd name="T0" fmla="*/ 0 w 68"/>
                <a:gd name="T1" fmla="*/ 34 h 34"/>
                <a:gd name="T2" fmla="*/ 35 w 68"/>
                <a:gd name="T3" fmla="*/ 0 h 34"/>
                <a:gd name="T4" fmla="*/ 68 w 6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34">
                  <a:moveTo>
                    <a:pt x="0" y="34"/>
                  </a:moveTo>
                  <a:lnTo>
                    <a:pt x="35" y="0"/>
                  </a:lnTo>
                  <a:lnTo>
                    <a:pt x="68" y="3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AC6196BA-A01C-B2E3-C002-2B4A24FB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625850"/>
              <a:ext cx="134938" cy="327025"/>
            </a:xfrm>
            <a:custGeom>
              <a:avLst/>
              <a:gdLst>
                <a:gd name="T0" fmla="*/ 0 w 85"/>
                <a:gd name="T1" fmla="*/ 206 h 206"/>
                <a:gd name="T2" fmla="*/ 0 w 85"/>
                <a:gd name="T3" fmla="*/ 91 h 206"/>
                <a:gd name="T4" fmla="*/ 85 w 85"/>
                <a:gd name="T5" fmla="*/ 148 h 206"/>
                <a:gd name="T6" fmla="*/ 85 w 8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06">
                  <a:moveTo>
                    <a:pt x="0" y="206"/>
                  </a:moveTo>
                  <a:lnTo>
                    <a:pt x="0" y="91"/>
                  </a:lnTo>
                  <a:lnTo>
                    <a:pt x="85" y="148"/>
                  </a:lnTo>
                  <a:lnTo>
                    <a:pt x="8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Rectangle: Single Corner Rounded 52">
            <a:extLst>
              <a:ext uri="{FF2B5EF4-FFF2-40B4-BE49-F238E27FC236}">
                <a16:creationId xmlns:a16="http://schemas.microsoft.com/office/drawing/2014/main" id="{6CD6AD69-3D93-CC21-73BC-236C6471A25B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151692-E2C0-B000-27C7-657DFF816B32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CB89CD-2503-B3D0-33FD-B3253AC2E8DA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2406BD-E945-6769-A222-CEA39BF6CFB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6CFFF2-E178-2543-0531-6C458D44738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AABEE5-9DB5-D20D-6339-E065EFC12113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2751D44-EDF7-24B0-2D04-C2193D958947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4E02DE-2ACE-D74C-30C3-03B82DD06D21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203E5C8-43DC-12C3-5894-A6718522E56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52" name="Freeform 90">
              <a:extLst>
                <a:ext uri="{FF2B5EF4-FFF2-40B4-BE49-F238E27FC236}">
                  <a16:creationId xmlns:a16="http://schemas.microsoft.com/office/drawing/2014/main" id="{92772045-7B64-9551-7910-F81DD1718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91">
              <a:extLst>
                <a:ext uri="{FF2B5EF4-FFF2-40B4-BE49-F238E27FC236}">
                  <a16:creationId xmlns:a16="http://schemas.microsoft.com/office/drawing/2014/main" id="{F50CC05A-0ED4-12E4-22E7-CB28C7974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92">
              <a:extLst>
                <a:ext uri="{FF2B5EF4-FFF2-40B4-BE49-F238E27FC236}">
                  <a16:creationId xmlns:a16="http://schemas.microsoft.com/office/drawing/2014/main" id="{C5DAFA50-7ED3-F9CE-A421-A096DEC28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93">
              <a:extLst>
                <a:ext uri="{FF2B5EF4-FFF2-40B4-BE49-F238E27FC236}">
                  <a16:creationId xmlns:a16="http://schemas.microsoft.com/office/drawing/2014/main" id="{50D78711-94E8-655A-A2B9-2FD6D4C60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Line 94">
              <a:extLst>
                <a:ext uri="{FF2B5EF4-FFF2-40B4-BE49-F238E27FC236}">
                  <a16:creationId xmlns:a16="http://schemas.microsoft.com/office/drawing/2014/main" id="{959BF50C-7215-C861-7B91-AB30DB6CA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95">
              <a:extLst>
                <a:ext uri="{FF2B5EF4-FFF2-40B4-BE49-F238E27FC236}">
                  <a16:creationId xmlns:a16="http://schemas.microsoft.com/office/drawing/2014/main" id="{2C5B685B-CFDE-4E81-DC2F-42925FBD2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D13AA86-AE67-80F9-8247-DCB108139863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26" name="Rectangle 80">
              <a:extLst>
                <a:ext uri="{FF2B5EF4-FFF2-40B4-BE49-F238E27FC236}">
                  <a16:creationId xmlns:a16="http://schemas.microsoft.com/office/drawing/2014/main" id="{E30AFFE9-1B4A-F036-0AD4-0EF17F6CA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Rectangle 81">
              <a:extLst>
                <a:ext uri="{FF2B5EF4-FFF2-40B4-BE49-F238E27FC236}">
                  <a16:creationId xmlns:a16="http://schemas.microsoft.com/office/drawing/2014/main" id="{0B8813A3-D31A-1B5C-A624-397850EC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Rectangle 82">
              <a:extLst>
                <a:ext uri="{FF2B5EF4-FFF2-40B4-BE49-F238E27FC236}">
                  <a16:creationId xmlns:a16="http://schemas.microsoft.com/office/drawing/2014/main" id="{55659DAE-F41A-85C4-CAA7-3A261A65F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Rectangle 83">
              <a:extLst>
                <a:ext uri="{FF2B5EF4-FFF2-40B4-BE49-F238E27FC236}">
                  <a16:creationId xmlns:a16="http://schemas.microsoft.com/office/drawing/2014/main" id="{77188F6C-1FD4-2B97-A581-8669453C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Rectangle 84">
              <a:extLst>
                <a:ext uri="{FF2B5EF4-FFF2-40B4-BE49-F238E27FC236}">
                  <a16:creationId xmlns:a16="http://schemas.microsoft.com/office/drawing/2014/main" id="{ED725575-5320-B5CE-3FC6-8DB2BA7CC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Rectangle 85">
              <a:extLst>
                <a:ext uri="{FF2B5EF4-FFF2-40B4-BE49-F238E27FC236}">
                  <a16:creationId xmlns:a16="http://schemas.microsoft.com/office/drawing/2014/main" id="{12449AEA-4589-DB97-550A-4E90F446F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4D77AA01-906F-5FD1-0D15-33F71353721F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33" name="Freeform 244">
              <a:extLst>
                <a:ext uri="{FF2B5EF4-FFF2-40B4-BE49-F238E27FC236}">
                  <a16:creationId xmlns:a16="http://schemas.microsoft.com/office/drawing/2014/main" id="{E9BA5CE6-B57A-96B4-48D0-4831F83B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Freeform 245">
              <a:extLst>
                <a:ext uri="{FF2B5EF4-FFF2-40B4-BE49-F238E27FC236}">
                  <a16:creationId xmlns:a16="http://schemas.microsoft.com/office/drawing/2014/main" id="{2085A5B8-981D-7E81-36B1-A69DA7C53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246">
              <a:extLst>
                <a:ext uri="{FF2B5EF4-FFF2-40B4-BE49-F238E27FC236}">
                  <a16:creationId xmlns:a16="http://schemas.microsoft.com/office/drawing/2014/main" id="{5181C803-CD8A-CC14-A178-CF5AA3271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Line 247">
              <a:extLst>
                <a:ext uri="{FF2B5EF4-FFF2-40B4-BE49-F238E27FC236}">
                  <a16:creationId xmlns:a16="http://schemas.microsoft.com/office/drawing/2014/main" id="{6470E0AF-4A0B-FFDB-75FC-1AA2FA2DE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Line 248">
              <a:extLst>
                <a:ext uri="{FF2B5EF4-FFF2-40B4-BE49-F238E27FC236}">
                  <a16:creationId xmlns:a16="http://schemas.microsoft.com/office/drawing/2014/main" id="{C1B7E21B-42D0-BEE2-8E55-51E6507980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Line 249">
              <a:extLst>
                <a:ext uri="{FF2B5EF4-FFF2-40B4-BE49-F238E27FC236}">
                  <a16:creationId xmlns:a16="http://schemas.microsoft.com/office/drawing/2014/main" id="{D0E34F20-23BE-E752-2E7A-2B4218F95E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Line 250">
              <a:extLst>
                <a:ext uri="{FF2B5EF4-FFF2-40B4-BE49-F238E27FC236}">
                  <a16:creationId xmlns:a16="http://schemas.microsoft.com/office/drawing/2014/main" id="{FF8FAD7A-F011-65D5-DCD9-4A3307F74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Line 251">
              <a:extLst>
                <a:ext uri="{FF2B5EF4-FFF2-40B4-BE49-F238E27FC236}">
                  <a16:creationId xmlns:a16="http://schemas.microsoft.com/office/drawing/2014/main" id="{F018E981-3FC7-812D-164F-A5142EDAF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Line 252">
              <a:extLst>
                <a:ext uri="{FF2B5EF4-FFF2-40B4-BE49-F238E27FC236}">
                  <a16:creationId xmlns:a16="http://schemas.microsoft.com/office/drawing/2014/main" id="{A448B91A-BD82-F92C-7DFF-A248C8587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58" name="TextBox 1057">
            <a:extLst>
              <a:ext uri="{FF2B5EF4-FFF2-40B4-BE49-F238E27FC236}">
                <a16:creationId xmlns:a16="http://schemas.microsoft.com/office/drawing/2014/main" id="{FD2E513F-36BF-5637-C32B-C9CB19F5E9B1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31BD1003-381D-7828-4E8F-B545D0C4690D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37B6EDF-DC54-20D8-65B2-F6A20E47B72A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1" name="Picture 1060" descr="Shape&#10;&#10;Description automatically generated with low confidence">
            <a:extLst>
              <a:ext uri="{FF2B5EF4-FFF2-40B4-BE49-F238E27FC236}">
                <a16:creationId xmlns:a16="http://schemas.microsoft.com/office/drawing/2014/main" id="{B3708D1B-6474-7F97-C829-5ABEE8C9C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A5B6157F-D6A2-A87D-E064-2C199926E75C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63" name="Freeform 5">
              <a:extLst>
                <a:ext uri="{FF2B5EF4-FFF2-40B4-BE49-F238E27FC236}">
                  <a16:creationId xmlns:a16="http://schemas.microsoft.com/office/drawing/2014/main" id="{387363C7-515B-2BFD-FCD5-120B557A5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Freeform 6">
              <a:extLst>
                <a:ext uri="{FF2B5EF4-FFF2-40B4-BE49-F238E27FC236}">
                  <a16:creationId xmlns:a16="http://schemas.microsoft.com/office/drawing/2014/main" id="{392C4DEB-BAD7-5913-64B9-C6B60474B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7">
              <a:extLst>
                <a:ext uri="{FF2B5EF4-FFF2-40B4-BE49-F238E27FC236}">
                  <a16:creationId xmlns:a16="http://schemas.microsoft.com/office/drawing/2014/main" id="{DBDBEF43-284A-11E2-D299-BFDFA01218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8">
              <a:extLst>
                <a:ext uri="{FF2B5EF4-FFF2-40B4-BE49-F238E27FC236}">
                  <a16:creationId xmlns:a16="http://schemas.microsoft.com/office/drawing/2014/main" id="{12153D5F-9E9E-AB80-DC9C-C6DC3C47A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9">
              <a:extLst>
                <a:ext uri="{FF2B5EF4-FFF2-40B4-BE49-F238E27FC236}">
                  <a16:creationId xmlns:a16="http://schemas.microsoft.com/office/drawing/2014/main" id="{DD936E8F-E174-F72D-6B6E-2ACB23AC0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0">
              <a:extLst>
                <a:ext uri="{FF2B5EF4-FFF2-40B4-BE49-F238E27FC236}">
                  <a16:creationId xmlns:a16="http://schemas.microsoft.com/office/drawing/2014/main" id="{DD0387B4-1D27-8114-7E6F-CCE2BEB0A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1">
              <a:extLst>
                <a:ext uri="{FF2B5EF4-FFF2-40B4-BE49-F238E27FC236}">
                  <a16:creationId xmlns:a16="http://schemas.microsoft.com/office/drawing/2014/main" id="{53E79928-7FC1-AD2B-BB75-E4F0DA375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2">
              <a:extLst>
                <a:ext uri="{FF2B5EF4-FFF2-40B4-BE49-F238E27FC236}">
                  <a16:creationId xmlns:a16="http://schemas.microsoft.com/office/drawing/2014/main" id="{895435CE-224C-CD82-08A1-B640673A0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3">
              <a:extLst>
                <a:ext uri="{FF2B5EF4-FFF2-40B4-BE49-F238E27FC236}">
                  <a16:creationId xmlns:a16="http://schemas.microsoft.com/office/drawing/2014/main" id="{85562EAE-836B-A03D-9ECF-D3646F820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4">
              <a:extLst>
                <a:ext uri="{FF2B5EF4-FFF2-40B4-BE49-F238E27FC236}">
                  <a16:creationId xmlns:a16="http://schemas.microsoft.com/office/drawing/2014/main" id="{44EEA119-13B3-C3C9-33C4-BBBB8E6CB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Line 15">
              <a:extLst>
                <a:ext uri="{FF2B5EF4-FFF2-40B4-BE49-F238E27FC236}">
                  <a16:creationId xmlns:a16="http://schemas.microsoft.com/office/drawing/2014/main" id="{8B1D1EB5-815C-6828-CBD6-7DC8267FDD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16">
              <a:extLst>
                <a:ext uri="{FF2B5EF4-FFF2-40B4-BE49-F238E27FC236}">
                  <a16:creationId xmlns:a16="http://schemas.microsoft.com/office/drawing/2014/main" id="{C53FF1C5-CF05-2ED0-24B9-064DC2F1D3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17">
              <a:extLst>
                <a:ext uri="{FF2B5EF4-FFF2-40B4-BE49-F238E27FC236}">
                  <a16:creationId xmlns:a16="http://schemas.microsoft.com/office/drawing/2014/main" id="{ADEE190D-7356-92AB-5B28-74EBAABFF2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76" name="TextBox 1075">
            <a:extLst>
              <a:ext uri="{FF2B5EF4-FFF2-40B4-BE49-F238E27FC236}">
                <a16:creationId xmlns:a16="http://schemas.microsoft.com/office/drawing/2014/main" id="{FC2F7C2A-DDCA-4072-1A07-A22D502BADD6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364B883D-1D34-098B-F067-DEECC11FA98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375A1ADF-6B6E-990F-4034-492AEC4C215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79" name="Freeform 197">
              <a:extLst>
                <a:ext uri="{FF2B5EF4-FFF2-40B4-BE49-F238E27FC236}">
                  <a16:creationId xmlns:a16="http://schemas.microsoft.com/office/drawing/2014/main" id="{1B3BB646-2334-3623-7658-C8D243083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Freeform 198">
              <a:extLst>
                <a:ext uri="{FF2B5EF4-FFF2-40B4-BE49-F238E27FC236}">
                  <a16:creationId xmlns:a16="http://schemas.microsoft.com/office/drawing/2014/main" id="{F51116CC-45C4-464E-0F44-66B6B22EE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Rectangle 199">
              <a:extLst>
                <a:ext uri="{FF2B5EF4-FFF2-40B4-BE49-F238E27FC236}">
                  <a16:creationId xmlns:a16="http://schemas.microsoft.com/office/drawing/2014/main" id="{CFAB764D-367B-E150-A8CF-2A78CC309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Freeform 200">
              <a:extLst>
                <a:ext uri="{FF2B5EF4-FFF2-40B4-BE49-F238E27FC236}">
                  <a16:creationId xmlns:a16="http://schemas.microsoft.com/office/drawing/2014/main" id="{0148413D-D4C4-A4AA-EC88-40A6BDC20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Freeform 201">
              <a:extLst>
                <a:ext uri="{FF2B5EF4-FFF2-40B4-BE49-F238E27FC236}">
                  <a16:creationId xmlns:a16="http://schemas.microsoft.com/office/drawing/2014/main" id="{36631C77-8623-4367-97D2-7C2CDED42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B7EB4A60-AFAC-CD8D-A0FE-482579DAD063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85" name="Oval 187">
              <a:extLst>
                <a:ext uri="{FF2B5EF4-FFF2-40B4-BE49-F238E27FC236}">
                  <a16:creationId xmlns:a16="http://schemas.microsoft.com/office/drawing/2014/main" id="{06C76016-9DEB-29C8-AE91-46FDE0D67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Oval 188">
              <a:extLst>
                <a:ext uri="{FF2B5EF4-FFF2-40B4-BE49-F238E27FC236}">
                  <a16:creationId xmlns:a16="http://schemas.microsoft.com/office/drawing/2014/main" id="{62C8327C-C393-B6E2-ACB6-2272C4DC7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Oval 189">
              <a:extLst>
                <a:ext uri="{FF2B5EF4-FFF2-40B4-BE49-F238E27FC236}">
                  <a16:creationId xmlns:a16="http://schemas.microsoft.com/office/drawing/2014/main" id="{6092CAFC-CA1A-971E-0393-20212BB12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8" name="Freeform 190">
              <a:extLst>
                <a:ext uri="{FF2B5EF4-FFF2-40B4-BE49-F238E27FC236}">
                  <a16:creationId xmlns:a16="http://schemas.microsoft.com/office/drawing/2014/main" id="{68BD96E0-2E66-4894-0673-89D641FB3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9" name="Freeform 191">
              <a:extLst>
                <a:ext uri="{FF2B5EF4-FFF2-40B4-BE49-F238E27FC236}">
                  <a16:creationId xmlns:a16="http://schemas.microsoft.com/office/drawing/2014/main" id="{72B37AA3-B462-8FFB-4A05-34632F64A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0" name="Freeform 192">
              <a:extLst>
                <a:ext uri="{FF2B5EF4-FFF2-40B4-BE49-F238E27FC236}">
                  <a16:creationId xmlns:a16="http://schemas.microsoft.com/office/drawing/2014/main" id="{B68ABEEA-58C4-B424-7635-11617D2C8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91" name="Graphic 1090" descr="Badge Question Mark outline">
            <a:extLst>
              <a:ext uri="{FF2B5EF4-FFF2-40B4-BE49-F238E27FC236}">
                <a16:creationId xmlns:a16="http://schemas.microsoft.com/office/drawing/2014/main" id="{B0424E51-284F-E2C4-64B4-0DB589000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92" name="Graphic 1091" descr="Customer review outline">
            <a:extLst>
              <a:ext uri="{FF2B5EF4-FFF2-40B4-BE49-F238E27FC236}">
                <a16:creationId xmlns:a16="http://schemas.microsoft.com/office/drawing/2014/main" id="{89E30C7B-2C23-195E-DBEB-F370DBF06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64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3944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177263" y="6164407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5</a:t>
            </a:r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endParaRPr lang="en-US" sz="1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B41A31BA-C9F4-C2D2-49FC-6FAE87389D1A}"/>
              </a:ext>
            </a:extLst>
          </p:cNvPr>
          <p:cNvSpPr/>
          <p:nvPr/>
        </p:nvSpPr>
        <p:spPr>
          <a:xfrm>
            <a:off x="9289593" y="3769695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Oval 1183">
            <a:extLst>
              <a:ext uri="{FF2B5EF4-FFF2-40B4-BE49-F238E27FC236}">
                <a16:creationId xmlns:a16="http://schemas.microsoft.com/office/drawing/2014/main" id="{927EB71E-EA91-5C2B-AA08-3240F0B8D2F0}"/>
              </a:ext>
            </a:extLst>
          </p:cNvPr>
          <p:cNvSpPr>
            <a:spLocks noChangeAspect="1"/>
          </p:cNvSpPr>
          <p:nvPr/>
        </p:nvSpPr>
        <p:spPr>
          <a:xfrm>
            <a:off x="9289593" y="3006879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FA50BF1E-19F7-7A8A-6B15-30381E5BFDB4}"/>
              </a:ext>
            </a:extLst>
          </p:cNvPr>
          <p:cNvGrpSpPr>
            <a:grpSpLocks noChangeAspect="1"/>
          </p:cNvGrpSpPr>
          <p:nvPr/>
        </p:nvGrpSpPr>
        <p:grpSpPr>
          <a:xfrm>
            <a:off x="9387468" y="3066029"/>
            <a:ext cx="174551" cy="252000"/>
            <a:chOff x="3379789" y="1452563"/>
            <a:chExt cx="239713" cy="346075"/>
          </a:xfrm>
        </p:grpSpPr>
        <p:sp>
          <p:nvSpPr>
            <p:cNvPr id="1186" name="Freeform 5">
              <a:extLst>
                <a:ext uri="{FF2B5EF4-FFF2-40B4-BE49-F238E27FC236}">
                  <a16:creationId xmlns:a16="http://schemas.microsoft.com/office/drawing/2014/main" id="{D0626F56-956B-A80B-037F-5A1BF67DE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Freeform 6">
              <a:extLst>
                <a:ext uri="{FF2B5EF4-FFF2-40B4-BE49-F238E27FC236}">
                  <a16:creationId xmlns:a16="http://schemas.microsoft.com/office/drawing/2014/main" id="{CA04C266-44AF-B769-6C13-525CEE13B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7">
              <a:extLst>
                <a:ext uri="{FF2B5EF4-FFF2-40B4-BE49-F238E27FC236}">
                  <a16:creationId xmlns:a16="http://schemas.microsoft.com/office/drawing/2014/main" id="{E2691482-16AF-C07C-10D0-5D8393D40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8">
              <a:extLst>
                <a:ext uri="{FF2B5EF4-FFF2-40B4-BE49-F238E27FC236}">
                  <a16:creationId xmlns:a16="http://schemas.microsoft.com/office/drawing/2014/main" id="{3986A4B2-05F9-C88F-43BF-0BBCFCBE0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9">
              <a:extLst>
                <a:ext uri="{FF2B5EF4-FFF2-40B4-BE49-F238E27FC236}">
                  <a16:creationId xmlns:a16="http://schemas.microsoft.com/office/drawing/2014/main" id="{75DB5249-D383-1BAF-C9DF-B4FB136AD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10">
              <a:extLst>
                <a:ext uri="{FF2B5EF4-FFF2-40B4-BE49-F238E27FC236}">
                  <a16:creationId xmlns:a16="http://schemas.microsoft.com/office/drawing/2014/main" id="{BBF95C93-8BB8-4C2E-0159-B742EA4ED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11">
              <a:extLst>
                <a:ext uri="{FF2B5EF4-FFF2-40B4-BE49-F238E27FC236}">
                  <a16:creationId xmlns:a16="http://schemas.microsoft.com/office/drawing/2014/main" id="{9BD34E5E-22CD-A394-6A7C-1BA90B3AD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12">
              <a:extLst>
                <a:ext uri="{FF2B5EF4-FFF2-40B4-BE49-F238E27FC236}">
                  <a16:creationId xmlns:a16="http://schemas.microsoft.com/office/drawing/2014/main" id="{BD03FBFA-1A22-22ED-BF24-7BA271916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4" name="Line 13">
              <a:extLst>
                <a:ext uri="{FF2B5EF4-FFF2-40B4-BE49-F238E27FC236}">
                  <a16:creationId xmlns:a16="http://schemas.microsoft.com/office/drawing/2014/main" id="{1468671A-300E-2D65-D69B-17C221935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Line 14">
              <a:extLst>
                <a:ext uri="{FF2B5EF4-FFF2-40B4-BE49-F238E27FC236}">
                  <a16:creationId xmlns:a16="http://schemas.microsoft.com/office/drawing/2014/main" id="{C28A08B9-F92F-E871-4738-F9F3C56F4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Line 15">
              <a:extLst>
                <a:ext uri="{FF2B5EF4-FFF2-40B4-BE49-F238E27FC236}">
                  <a16:creationId xmlns:a16="http://schemas.microsoft.com/office/drawing/2014/main" id="{A34E44AC-B904-7ACE-10F7-2B9081827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Line 16">
              <a:extLst>
                <a:ext uri="{FF2B5EF4-FFF2-40B4-BE49-F238E27FC236}">
                  <a16:creationId xmlns:a16="http://schemas.microsoft.com/office/drawing/2014/main" id="{8905BCCF-2F0E-953A-8C7D-53D236ECC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17">
              <a:extLst>
                <a:ext uri="{FF2B5EF4-FFF2-40B4-BE49-F238E27FC236}">
                  <a16:creationId xmlns:a16="http://schemas.microsoft.com/office/drawing/2014/main" id="{636D0E65-F130-65F9-A7C9-6045AD5F1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CA93D5A7-F2DB-FBA2-08CB-8AD185C3D11A}"/>
              </a:ext>
            </a:extLst>
          </p:cNvPr>
          <p:cNvGrpSpPr>
            <a:grpSpLocks noChangeAspect="1"/>
          </p:cNvGrpSpPr>
          <p:nvPr/>
        </p:nvGrpSpPr>
        <p:grpSpPr>
          <a:xfrm>
            <a:off x="6792239" y="2051642"/>
            <a:ext cx="254173" cy="252000"/>
            <a:chOff x="4010026" y="2895601"/>
            <a:chExt cx="371476" cy="368300"/>
          </a:xfrm>
        </p:grpSpPr>
        <p:sp>
          <p:nvSpPr>
            <p:cNvPr id="1200" name="Freeform 87">
              <a:extLst>
                <a:ext uri="{FF2B5EF4-FFF2-40B4-BE49-F238E27FC236}">
                  <a16:creationId xmlns:a16="http://schemas.microsoft.com/office/drawing/2014/main" id="{0B1AEB39-F8B0-0E76-7FB8-86A386B0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076" y="3052763"/>
              <a:ext cx="65088" cy="68263"/>
            </a:xfrm>
            <a:custGeom>
              <a:avLst/>
              <a:gdLst>
                <a:gd name="T0" fmla="*/ 14 w 17"/>
                <a:gd name="T1" fmla="*/ 15 h 18"/>
                <a:gd name="T2" fmla="*/ 3 w 17"/>
                <a:gd name="T3" fmla="*/ 15 h 18"/>
                <a:gd name="T4" fmla="*/ 3 w 17"/>
                <a:gd name="T5" fmla="*/ 3 h 18"/>
                <a:gd name="T6" fmla="*/ 14 w 17"/>
                <a:gd name="T7" fmla="*/ 3 h 18"/>
                <a:gd name="T8" fmla="*/ 14 w 17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4" y="15"/>
                  </a:moveTo>
                  <a:cubicBezTo>
                    <a:pt x="11" y="18"/>
                    <a:pt x="6" y="18"/>
                    <a:pt x="3" y="15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17" y="6"/>
                    <a:pt x="17" y="11"/>
                    <a:pt x="14" y="15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1" name="Line 88">
              <a:extLst>
                <a:ext uri="{FF2B5EF4-FFF2-40B4-BE49-F238E27FC236}">
                  <a16:creationId xmlns:a16="http://schemas.microsoft.com/office/drawing/2014/main" id="{63A1BFF6-D566-9700-2026-C76D70C85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1464" y="3151188"/>
              <a:ext cx="4445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2" name="Freeform 89">
              <a:extLst>
                <a:ext uri="{FF2B5EF4-FFF2-40B4-BE49-F238E27FC236}">
                  <a16:creationId xmlns:a16="http://schemas.microsoft.com/office/drawing/2014/main" id="{DDE44342-E3FD-F801-B7AB-EEF9AD46F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026" y="2895601"/>
              <a:ext cx="371475" cy="368300"/>
            </a:xfrm>
            <a:custGeom>
              <a:avLst/>
              <a:gdLst>
                <a:gd name="T0" fmla="*/ 89 w 99"/>
                <a:gd name="T1" fmla="*/ 0 h 98"/>
                <a:gd name="T2" fmla="*/ 73 w 99"/>
                <a:gd name="T3" fmla="*/ 16 h 98"/>
                <a:gd name="T4" fmla="*/ 75 w 99"/>
                <a:gd name="T5" fmla="*/ 18 h 98"/>
                <a:gd name="T6" fmla="*/ 59 w 99"/>
                <a:gd name="T7" fmla="*/ 34 h 98"/>
                <a:gd name="T8" fmla="*/ 33 w 99"/>
                <a:gd name="T9" fmla="*/ 44 h 98"/>
                <a:gd name="T10" fmla="*/ 17 w 99"/>
                <a:gd name="T11" fmla="*/ 82 h 98"/>
                <a:gd name="T12" fmla="*/ 55 w 99"/>
                <a:gd name="T13" fmla="*/ 66 h 98"/>
                <a:gd name="T14" fmla="*/ 65 w 99"/>
                <a:gd name="T15" fmla="*/ 40 h 98"/>
                <a:gd name="T16" fmla="*/ 81 w 99"/>
                <a:gd name="T17" fmla="*/ 24 h 98"/>
                <a:gd name="T18" fmla="*/ 83 w 99"/>
                <a:gd name="T19" fmla="*/ 26 h 98"/>
                <a:gd name="T20" fmla="*/ 99 w 99"/>
                <a:gd name="T21" fmla="*/ 10 h 98"/>
                <a:gd name="T22" fmla="*/ 89 w 99"/>
                <a:gd name="T2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8">
                  <a:moveTo>
                    <a:pt x="89" y="0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47" y="26"/>
                    <a:pt x="34" y="32"/>
                    <a:pt x="33" y="44"/>
                  </a:cubicBezTo>
                  <a:cubicBezTo>
                    <a:pt x="8" y="39"/>
                    <a:pt x="0" y="66"/>
                    <a:pt x="17" y="82"/>
                  </a:cubicBezTo>
                  <a:cubicBezTo>
                    <a:pt x="33" y="98"/>
                    <a:pt x="60" y="91"/>
                    <a:pt x="55" y="66"/>
                  </a:cubicBezTo>
                  <a:cubicBezTo>
                    <a:pt x="67" y="65"/>
                    <a:pt x="72" y="51"/>
                    <a:pt x="65" y="4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99" y="10"/>
                    <a:pt x="99" y="10"/>
                    <a:pt x="99" y="10"/>
                  </a:cubicBezTo>
                  <a:lnTo>
                    <a:pt x="89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Line 90">
              <a:extLst>
                <a:ext uri="{FF2B5EF4-FFF2-40B4-BE49-F238E27FC236}">
                  <a16:creationId xmlns:a16="http://schemas.microsoft.com/office/drawing/2014/main" id="{F26C5750-D346-DE5C-3E81-8F82CD6D0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826" y="2895601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Line 91">
              <a:extLst>
                <a:ext uri="{FF2B5EF4-FFF2-40B4-BE49-F238E27FC236}">
                  <a16:creationId xmlns:a16="http://schemas.microsoft.com/office/drawing/2014/main" id="{4F73B299-772F-E259-7D34-1CF058BAE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601" y="2917826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Line 92">
              <a:extLst>
                <a:ext uri="{FF2B5EF4-FFF2-40B4-BE49-F238E27FC236}">
                  <a16:creationId xmlns:a16="http://schemas.microsoft.com/office/drawing/2014/main" id="{398E356F-0DDF-C02C-AAB8-F8803F3169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67214" y="2947988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Line 93">
              <a:extLst>
                <a:ext uri="{FF2B5EF4-FFF2-40B4-BE49-F238E27FC236}">
                  <a16:creationId xmlns:a16="http://schemas.microsoft.com/office/drawing/2014/main" id="{74B40DF8-E3F9-FDD9-968D-6342EF19F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44989" y="2970213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482E2606-BA30-5F4B-8D14-98CA5F3EB67C}"/>
              </a:ext>
            </a:extLst>
          </p:cNvPr>
          <p:cNvGrpSpPr>
            <a:grpSpLocks noChangeAspect="1"/>
          </p:cNvGrpSpPr>
          <p:nvPr/>
        </p:nvGrpSpPr>
        <p:grpSpPr>
          <a:xfrm>
            <a:off x="7741883" y="5661580"/>
            <a:ext cx="252000" cy="202666"/>
            <a:chOff x="5497514" y="2219326"/>
            <a:chExt cx="300038" cy="241300"/>
          </a:xfrm>
        </p:grpSpPr>
        <p:sp>
          <p:nvSpPr>
            <p:cNvPr id="1208" name="Freeform 165">
              <a:extLst>
                <a:ext uri="{FF2B5EF4-FFF2-40B4-BE49-F238E27FC236}">
                  <a16:creationId xmlns:a16="http://schemas.microsoft.com/office/drawing/2014/main" id="{0022C368-B8AE-8CE0-C83B-5272CB35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4" y="2235201"/>
              <a:ext cx="300038" cy="225425"/>
            </a:xfrm>
            <a:custGeom>
              <a:avLst/>
              <a:gdLst>
                <a:gd name="T0" fmla="*/ 29 w 189"/>
                <a:gd name="T1" fmla="*/ 0 h 142"/>
                <a:gd name="T2" fmla="*/ 0 w 189"/>
                <a:gd name="T3" fmla="*/ 0 h 142"/>
                <a:gd name="T4" fmla="*/ 0 w 189"/>
                <a:gd name="T5" fmla="*/ 142 h 142"/>
                <a:gd name="T6" fmla="*/ 189 w 189"/>
                <a:gd name="T7" fmla="*/ 142 h 142"/>
                <a:gd name="T8" fmla="*/ 189 w 189"/>
                <a:gd name="T9" fmla="*/ 0 h 142"/>
                <a:gd name="T10" fmla="*/ 161 w 189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42">
                  <a:moveTo>
                    <a:pt x="29" y="0"/>
                  </a:moveTo>
                  <a:lnTo>
                    <a:pt x="0" y="0"/>
                  </a:lnTo>
                  <a:lnTo>
                    <a:pt x="0" y="142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6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166">
              <a:extLst>
                <a:ext uri="{FF2B5EF4-FFF2-40B4-BE49-F238E27FC236}">
                  <a16:creationId xmlns:a16="http://schemas.microsoft.com/office/drawing/2014/main" id="{2953877E-1465-3ED9-E5A3-0F521A2D8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783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Line 167">
              <a:extLst>
                <a:ext uri="{FF2B5EF4-FFF2-40B4-BE49-F238E27FC236}">
                  <a16:creationId xmlns:a16="http://schemas.microsoft.com/office/drawing/2014/main" id="{268E60C5-6388-6EBB-D3D4-A47FF8359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848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Line 168">
              <a:extLst>
                <a:ext uri="{FF2B5EF4-FFF2-40B4-BE49-F238E27FC236}">
                  <a16:creationId xmlns:a16="http://schemas.microsoft.com/office/drawing/2014/main" id="{37C3A495-B01E-C1EF-4CC8-E3F35970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816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Rectangle 169">
              <a:extLst>
                <a:ext uri="{FF2B5EF4-FFF2-40B4-BE49-F238E27FC236}">
                  <a16:creationId xmlns:a16="http://schemas.microsoft.com/office/drawing/2014/main" id="{D2DAEEA9-EA3F-B6BE-596E-0DF12FF6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228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3" name="Rectangle 170">
              <a:extLst>
                <a:ext uri="{FF2B5EF4-FFF2-40B4-BE49-F238E27FC236}">
                  <a16:creationId xmlns:a16="http://schemas.microsoft.com/office/drawing/2014/main" id="{7ADC4997-1AC9-C461-256E-7FAEADFD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4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Rectangle 171">
              <a:extLst>
                <a:ext uri="{FF2B5EF4-FFF2-40B4-BE49-F238E27FC236}">
                  <a16:creationId xmlns:a16="http://schemas.microsoft.com/office/drawing/2014/main" id="{CCEF2307-7DAC-E8D6-BB58-0072FC08C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293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Rectangle 172">
              <a:extLst>
                <a:ext uri="{FF2B5EF4-FFF2-40B4-BE49-F238E27FC236}">
                  <a16:creationId xmlns:a16="http://schemas.microsoft.com/office/drawing/2014/main" id="{7317E1E0-0E85-0809-6193-D8D2AE040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1" y="2219326"/>
              <a:ext cx="28575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Line 173">
              <a:extLst>
                <a:ext uri="{FF2B5EF4-FFF2-40B4-BE49-F238E27FC236}">
                  <a16:creationId xmlns:a16="http://schemas.microsoft.com/office/drawing/2014/main" id="{467D4A31-016B-60CF-875B-E7F8F0301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881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174">
              <a:extLst>
                <a:ext uri="{FF2B5EF4-FFF2-40B4-BE49-F238E27FC236}">
                  <a16:creationId xmlns:a16="http://schemas.microsoft.com/office/drawing/2014/main" id="{7F985913-6DAC-5340-31E6-86D3B52435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9277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175">
              <a:extLst>
                <a:ext uri="{FF2B5EF4-FFF2-40B4-BE49-F238E27FC236}">
                  <a16:creationId xmlns:a16="http://schemas.microsoft.com/office/drawing/2014/main" id="{358B8706-1FFE-2347-424D-CF45CB8E6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2451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176">
              <a:extLst>
                <a:ext uri="{FF2B5EF4-FFF2-40B4-BE49-F238E27FC236}">
                  <a16:creationId xmlns:a16="http://schemas.microsoft.com/office/drawing/2014/main" id="{9FBFDABB-A032-1B8C-6857-AB02E24389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7212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1B94AA46-707D-64C0-9E4C-D87BF1FF7259}"/>
              </a:ext>
            </a:extLst>
          </p:cNvPr>
          <p:cNvGrpSpPr>
            <a:grpSpLocks noChangeAspect="1"/>
          </p:cNvGrpSpPr>
          <p:nvPr/>
        </p:nvGrpSpPr>
        <p:grpSpPr>
          <a:xfrm>
            <a:off x="9348743" y="3861790"/>
            <a:ext cx="252000" cy="186110"/>
            <a:chOff x="4040189" y="2219326"/>
            <a:chExt cx="346075" cy="255588"/>
          </a:xfrm>
        </p:grpSpPr>
        <p:sp>
          <p:nvSpPr>
            <p:cNvPr id="1221" name="Freeform 281">
              <a:extLst>
                <a:ext uri="{FF2B5EF4-FFF2-40B4-BE49-F238E27FC236}">
                  <a16:creationId xmlns:a16="http://schemas.microsoft.com/office/drawing/2014/main" id="{726CBB50-9429-F5CA-376A-E8C8FE16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9" y="2370138"/>
              <a:ext cx="30163" cy="60325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Freeform 282">
              <a:extLst>
                <a:ext uri="{FF2B5EF4-FFF2-40B4-BE49-F238E27FC236}">
                  <a16:creationId xmlns:a16="http://schemas.microsoft.com/office/drawing/2014/main" id="{1FF059DC-77E6-03A3-51B5-0052CBFAC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51" y="2324101"/>
              <a:ext cx="60325" cy="150813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Freeform 283">
              <a:extLst>
                <a:ext uri="{FF2B5EF4-FFF2-40B4-BE49-F238E27FC236}">
                  <a16:creationId xmlns:a16="http://schemas.microsoft.com/office/drawing/2014/main" id="{60046899-DCD5-E65F-3A00-C3BA2779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1" y="2370138"/>
              <a:ext cx="30163" cy="60325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Freeform 284">
              <a:extLst>
                <a:ext uri="{FF2B5EF4-FFF2-40B4-BE49-F238E27FC236}">
                  <a16:creationId xmlns:a16="http://schemas.microsoft.com/office/drawing/2014/main" id="{500503E3-66C0-BA28-9995-01560C0EA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6" y="2324101"/>
              <a:ext cx="60325" cy="150813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Freeform 285">
              <a:extLst>
                <a:ext uri="{FF2B5EF4-FFF2-40B4-BE49-F238E27FC236}">
                  <a16:creationId xmlns:a16="http://schemas.microsoft.com/office/drawing/2014/main" id="{721728D1-29FD-33A3-42E2-8C02ECC7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1" y="2219326"/>
              <a:ext cx="209550" cy="104775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23D0EAC8-7376-E116-A84D-157BF44A024E}"/>
              </a:ext>
            </a:extLst>
          </p:cNvPr>
          <p:cNvGrpSpPr>
            <a:grpSpLocks noChangeAspect="1"/>
          </p:cNvGrpSpPr>
          <p:nvPr/>
        </p:nvGrpSpPr>
        <p:grpSpPr>
          <a:xfrm>
            <a:off x="8832617" y="5229751"/>
            <a:ext cx="431829" cy="431829"/>
            <a:chOff x="6203953" y="3616326"/>
            <a:chExt cx="346075" cy="346075"/>
          </a:xfrm>
        </p:grpSpPr>
        <p:sp>
          <p:nvSpPr>
            <p:cNvPr id="1241" name="Oval 122">
              <a:extLst>
                <a:ext uri="{FF2B5EF4-FFF2-40B4-BE49-F238E27FC236}">
                  <a16:creationId xmlns:a16="http://schemas.microsoft.com/office/drawing/2014/main" id="{CC338D9D-C115-7788-CBB2-EFD4F93D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3" y="3616326"/>
              <a:ext cx="346075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Freeform 123">
              <a:extLst>
                <a:ext uri="{FF2B5EF4-FFF2-40B4-BE49-F238E27FC236}">
                  <a16:creationId xmlns:a16="http://schemas.microsoft.com/office/drawing/2014/main" id="{1A4D8E17-0E13-96F5-9E4F-40316222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3722688"/>
              <a:ext cx="134938" cy="134938"/>
            </a:xfrm>
            <a:custGeom>
              <a:avLst/>
              <a:gdLst>
                <a:gd name="T0" fmla="*/ 0 w 85"/>
                <a:gd name="T1" fmla="*/ 85 h 85"/>
                <a:gd name="T2" fmla="*/ 0 w 85"/>
                <a:gd name="T3" fmla="*/ 0 h 85"/>
                <a:gd name="T4" fmla="*/ 85 w 85"/>
                <a:gd name="T5" fmla="*/ 42 h 85"/>
                <a:gd name="T6" fmla="*/ 0 w 85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0" y="85"/>
                  </a:moveTo>
                  <a:lnTo>
                    <a:pt x="0" y="0"/>
                  </a:lnTo>
                  <a:lnTo>
                    <a:pt x="85" y="42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5AB390D-8085-6535-2EC2-C458C1079138}"/>
              </a:ext>
            </a:extLst>
          </p:cNvPr>
          <p:cNvSpPr/>
          <p:nvPr/>
        </p:nvSpPr>
        <p:spPr>
          <a:xfrm>
            <a:off x="3327041" y="1294546"/>
            <a:ext cx="6509686" cy="4122637"/>
          </a:xfrm>
          <a:prstGeom prst="roundRect">
            <a:avLst/>
          </a:prstGeom>
          <a:noFill/>
          <a:ln w="76200">
            <a:solidFill>
              <a:srgbClr val="1CB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54" name="Picture 53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17FE5C37-3BAA-6C87-4509-A614C1D1E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8" b="438"/>
          <a:stretch>
            <a:fillRect/>
          </a:stretch>
        </p:blipFill>
        <p:spPr>
          <a:xfrm>
            <a:off x="10371328" y="2915429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55" name="Rectangle: Rounded Corners 1087">
            <a:extLst>
              <a:ext uri="{FF2B5EF4-FFF2-40B4-BE49-F238E27FC236}">
                <a16:creationId xmlns:a16="http://schemas.microsoft.com/office/drawing/2014/main" id="{C34EEC44-8632-1265-24B6-3EE5378462D3}"/>
              </a:ext>
            </a:extLst>
          </p:cNvPr>
          <p:cNvSpPr/>
          <p:nvPr/>
        </p:nvSpPr>
        <p:spPr>
          <a:xfrm>
            <a:off x="10371328" y="2915429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4E1173-113D-58BA-C64B-49F59F1598F1}"/>
              </a:ext>
            </a:extLst>
          </p:cNvPr>
          <p:cNvGrpSpPr/>
          <p:nvPr/>
        </p:nvGrpSpPr>
        <p:grpSpPr>
          <a:xfrm rot="1467908">
            <a:off x="10880191" y="3304441"/>
            <a:ext cx="319060" cy="557000"/>
            <a:chOff x="6364288" y="3625850"/>
            <a:chExt cx="187325" cy="327025"/>
          </a:xfrm>
        </p:grpSpPr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id="{55222986-B720-7B26-9DE1-63400252D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625850"/>
              <a:ext cx="107950" cy="53975"/>
            </a:xfrm>
            <a:custGeom>
              <a:avLst/>
              <a:gdLst>
                <a:gd name="T0" fmla="*/ 0 w 68"/>
                <a:gd name="T1" fmla="*/ 34 h 34"/>
                <a:gd name="T2" fmla="*/ 35 w 68"/>
                <a:gd name="T3" fmla="*/ 0 h 34"/>
                <a:gd name="T4" fmla="*/ 68 w 6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34">
                  <a:moveTo>
                    <a:pt x="0" y="34"/>
                  </a:moveTo>
                  <a:lnTo>
                    <a:pt x="35" y="0"/>
                  </a:lnTo>
                  <a:lnTo>
                    <a:pt x="68" y="3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AC6196BA-A01C-B2E3-C002-2B4A24FB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625850"/>
              <a:ext cx="134938" cy="327025"/>
            </a:xfrm>
            <a:custGeom>
              <a:avLst/>
              <a:gdLst>
                <a:gd name="T0" fmla="*/ 0 w 85"/>
                <a:gd name="T1" fmla="*/ 206 h 206"/>
                <a:gd name="T2" fmla="*/ 0 w 85"/>
                <a:gd name="T3" fmla="*/ 91 h 206"/>
                <a:gd name="T4" fmla="*/ 85 w 85"/>
                <a:gd name="T5" fmla="*/ 148 h 206"/>
                <a:gd name="T6" fmla="*/ 85 w 8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06">
                  <a:moveTo>
                    <a:pt x="0" y="206"/>
                  </a:moveTo>
                  <a:lnTo>
                    <a:pt x="0" y="91"/>
                  </a:lnTo>
                  <a:lnTo>
                    <a:pt x="85" y="148"/>
                  </a:lnTo>
                  <a:lnTo>
                    <a:pt x="8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A10F564-892B-7028-26F4-31DCABE0D85C}"/>
              </a:ext>
            </a:extLst>
          </p:cNvPr>
          <p:cNvSpPr txBox="1"/>
          <p:nvPr/>
        </p:nvSpPr>
        <p:spPr>
          <a:xfrm>
            <a:off x="3446460" y="397766"/>
            <a:ext cx="6059233" cy="480663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egoe UI"/>
                <a:cs typeface="Segoe UI"/>
              </a:rPr>
              <a:t>How has the popularity of artists changed over the last three years? (Billboard &amp; Spotify API) 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6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egoe UI"/>
                <a:cs typeface="Segoe UI"/>
              </a:rPr>
              <a:t>How do follower count, top tracks and number of streams translate to an artist’s popularity index? 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6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egoe UI"/>
                <a:cs typeface="Segoe UI"/>
              </a:rPr>
              <a:t>What is the geographic distribution of popular audio features? (Spotify API) 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6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egoe UI"/>
                <a:cs typeface="Segoe UI"/>
              </a:rPr>
              <a:t>How do the audio features of particular artists change over time? (Spotify &amp; Last.FM APIs)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6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egoe UI"/>
                <a:cs typeface="Segoe UI"/>
              </a:rPr>
              <a:t>Of the top 500 Artists, how significant is variation between their number of listeners and their number of plays? (Spotify &amp; Last.FM APIs) 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: Single Corner Rounded 52">
            <a:extLst>
              <a:ext uri="{FF2B5EF4-FFF2-40B4-BE49-F238E27FC236}">
                <a16:creationId xmlns:a16="http://schemas.microsoft.com/office/drawing/2014/main" id="{7040C083-F1C8-74CC-A1C2-C2E3A320AD77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EE1FC4-6883-D7AF-6889-E793F36BF133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2D008B-30EB-D885-7085-A2F815C3CE1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CE90DA-7310-99B2-70B5-B13F0E8CCBE3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C58A23-C0D1-E129-DEA5-B9085D85C168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DF7648-B946-650D-79C2-A1778CB84E23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A9EB32-5A60-4BFB-CC64-9033E306555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7537316-5BB5-D771-61F5-91563C06A8F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13B8DDF-0E8B-F46B-0229-3A5E3DC048E4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24" name="Freeform 90">
              <a:extLst>
                <a:ext uri="{FF2B5EF4-FFF2-40B4-BE49-F238E27FC236}">
                  <a16:creationId xmlns:a16="http://schemas.microsoft.com/office/drawing/2014/main" id="{99771A4D-44DB-277C-B0C5-C8817255A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5" name="Line 91">
              <a:extLst>
                <a:ext uri="{FF2B5EF4-FFF2-40B4-BE49-F238E27FC236}">
                  <a16:creationId xmlns:a16="http://schemas.microsoft.com/office/drawing/2014/main" id="{3F3BB4E8-D154-C625-FB27-D800796E0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92">
              <a:extLst>
                <a:ext uri="{FF2B5EF4-FFF2-40B4-BE49-F238E27FC236}">
                  <a16:creationId xmlns:a16="http://schemas.microsoft.com/office/drawing/2014/main" id="{81C878BF-2FFF-3B64-925C-15A294E286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Oval 93">
              <a:extLst>
                <a:ext uri="{FF2B5EF4-FFF2-40B4-BE49-F238E27FC236}">
                  <a16:creationId xmlns:a16="http://schemas.microsoft.com/office/drawing/2014/main" id="{A255561D-2297-75AD-7F02-401DF4F68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94">
              <a:extLst>
                <a:ext uri="{FF2B5EF4-FFF2-40B4-BE49-F238E27FC236}">
                  <a16:creationId xmlns:a16="http://schemas.microsoft.com/office/drawing/2014/main" id="{BA252048-1EF9-9B86-952A-54D805414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Freeform 95">
              <a:extLst>
                <a:ext uri="{FF2B5EF4-FFF2-40B4-BE49-F238E27FC236}">
                  <a16:creationId xmlns:a16="http://schemas.microsoft.com/office/drawing/2014/main" id="{349D5222-C689-3B66-3FBE-5F55059C2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E11B0100-1242-58EA-4397-D467939951FB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31" name="Rectangle 80">
              <a:extLst>
                <a:ext uri="{FF2B5EF4-FFF2-40B4-BE49-F238E27FC236}">
                  <a16:creationId xmlns:a16="http://schemas.microsoft.com/office/drawing/2014/main" id="{AD0C08DC-90B0-5BCA-38D8-291C34F04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Rectangle 81">
              <a:extLst>
                <a:ext uri="{FF2B5EF4-FFF2-40B4-BE49-F238E27FC236}">
                  <a16:creationId xmlns:a16="http://schemas.microsoft.com/office/drawing/2014/main" id="{B1BFB42D-590B-4440-27B8-CDD40B09A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3" name="Rectangle 82">
              <a:extLst>
                <a:ext uri="{FF2B5EF4-FFF2-40B4-BE49-F238E27FC236}">
                  <a16:creationId xmlns:a16="http://schemas.microsoft.com/office/drawing/2014/main" id="{9D609C71-4D5B-F6FF-4ADE-E47ACA85F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Rectangle 83">
              <a:extLst>
                <a:ext uri="{FF2B5EF4-FFF2-40B4-BE49-F238E27FC236}">
                  <a16:creationId xmlns:a16="http://schemas.microsoft.com/office/drawing/2014/main" id="{13759A41-48C8-71B0-70F9-CC6ED68A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Rectangle 84">
              <a:extLst>
                <a:ext uri="{FF2B5EF4-FFF2-40B4-BE49-F238E27FC236}">
                  <a16:creationId xmlns:a16="http://schemas.microsoft.com/office/drawing/2014/main" id="{9AFCBB15-ADB6-B89F-FB60-C7FA45DB6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Rectangle 85">
              <a:extLst>
                <a:ext uri="{FF2B5EF4-FFF2-40B4-BE49-F238E27FC236}">
                  <a16:creationId xmlns:a16="http://schemas.microsoft.com/office/drawing/2014/main" id="{DE474263-D486-20A5-B9AB-8D6CD6E5B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B598C609-0A7F-9843-4AC5-B1B0B9FBAC4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47" name="Freeform 244">
              <a:extLst>
                <a:ext uri="{FF2B5EF4-FFF2-40B4-BE49-F238E27FC236}">
                  <a16:creationId xmlns:a16="http://schemas.microsoft.com/office/drawing/2014/main" id="{F491E7D0-45A8-DF1F-8847-66090887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Freeform 245">
              <a:extLst>
                <a:ext uri="{FF2B5EF4-FFF2-40B4-BE49-F238E27FC236}">
                  <a16:creationId xmlns:a16="http://schemas.microsoft.com/office/drawing/2014/main" id="{5630CF27-0F2B-E391-26D4-408E884E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Line 246">
              <a:extLst>
                <a:ext uri="{FF2B5EF4-FFF2-40B4-BE49-F238E27FC236}">
                  <a16:creationId xmlns:a16="http://schemas.microsoft.com/office/drawing/2014/main" id="{20271530-4D90-F0D6-EE66-87B94938CF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Line 247">
              <a:extLst>
                <a:ext uri="{FF2B5EF4-FFF2-40B4-BE49-F238E27FC236}">
                  <a16:creationId xmlns:a16="http://schemas.microsoft.com/office/drawing/2014/main" id="{B89D63BE-618B-1AFB-C346-920351BE1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Line 248">
              <a:extLst>
                <a:ext uri="{FF2B5EF4-FFF2-40B4-BE49-F238E27FC236}">
                  <a16:creationId xmlns:a16="http://schemas.microsoft.com/office/drawing/2014/main" id="{9B1DB92D-CFA9-27C2-C1F1-D9AFB6CE87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Line 249">
              <a:extLst>
                <a:ext uri="{FF2B5EF4-FFF2-40B4-BE49-F238E27FC236}">
                  <a16:creationId xmlns:a16="http://schemas.microsoft.com/office/drawing/2014/main" id="{10C8C7B3-0864-3A06-55DC-A24C0283BA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Line 250">
              <a:extLst>
                <a:ext uri="{FF2B5EF4-FFF2-40B4-BE49-F238E27FC236}">
                  <a16:creationId xmlns:a16="http://schemas.microsoft.com/office/drawing/2014/main" id="{4F3089EC-F6EA-AB16-7EF7-EDA21B0536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Line 251">
              <a:extLst>
                <a:ext uri="{FF2B5EF4-FFF2-40B4-BE49-F238E27FC236}">
                  <a16:creationId xmlns:a16="http://schemas.microsoft.com/office/drawing/2014/main" id="{ACA5CC31-91A1-6EDA-1FB0-F3DE05E0D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252">
              <a:extLst>
                <a:ext uri="{FF2B5EF4-FFF2-40B4-BE49-F238E27FC236}">
                  <a16:creationId xmlns:a16="http://schemas.microsoft.com/office/drawing/2014/main" id="{1B8A1B33-0801-815A-0708-04075D4CF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63" name="TextBox 1062">
            <a:extLst>
              <a:ext uri="{FF2B5EF4-FFF2-40B4-BE49-F238E27FC236}">
                <a16:creationId xmlns:a16="http://schemas.microsoft.com/office/drawing/2014/main" id="{FDF6FA2C-D4CB-966A-17D9-B08890837A1F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55605CB0-D3B6-01E7-674A-E557988D3E31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3DA8ADC4-D7AB-FB92-4767-A1C30637EA5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6" name="Picture 1065" descr="Shape&#10;&#10;Description automatically generated with low confidence">
            <a:extLst>
              <a:ext uri="{FF2B5EF4-FFF2-40B4-BE49-F238E27FC236}">
                <a16:creationId xmlns:a16="http://schemas.microsoft.com/office/drawing/2014/main" id="{5F704915-39BE-61A8-CB81-55B955138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D53CAF86-BD5C-5ABF-FAA3-BAC77D5C91F5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68" name="Freeform 5">
              <a:extLst>
                <a:ext uri="{FF2B5EF4-FFF2-40B4-BE49-F238E27FC236}">
                  <a16:creationId xmlns:a16="http://schemas.microsoft.com/office/drawing/2014/main" id="{051FE792-BC66-B354-89C1-320227DB0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Freeform 6">
              <a:extLst>
                <a:ext uri="{FF2B5EF4-FFF2-40B4-BE49-F238E27FC236}">
                  <a16:creationId xmlns:a16="http://schemas.microsoft.com/office/drawing/2014/main" id="{5141C18A-ECB1-5B55-BF59-C56EF233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7">
              <a:extLst>
                <a:ext uri="{FF2B5EF4-FFF2-40B4-BE49-F238E27FC236}">
                  <a16:creationId xmlns:a16="http://schemas.microsoft.com/office/drawing/2014/main" id="{736F5EEC-D7AA-0DF3-424E-6B366E8DF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8">
              <a:extLst>
                <a:ext uri="{FF2B5EF4-FFF2-40B4-BE49-F238E27FC236}">
                  <a16:creationId xmlns:a16="http://schemas.microsoft.com/office/drawing/2014/main" id="{F07BC82A-D65A-5866-8FD7-DBA13BE71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9">
              <a:extLst>
                <a:ext uri="{FF2B5EF4-FFF2-40B4-BE49-F238E27FC236}">
                  <a16:creationId xmlns:a16="http://schemas.microsoft.com/office/drawing/2014/main" id="{3F1ED1D0-7C76-EB65-0A89-1CE17EBE88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Line 10">
              <a:extLst>
                <a:ext uri="{FF2B5EF4-FFF2-40B4-BE49-F238E27FC236}">
                  <a16:creationId xmlns:a16="http://schemas.microsoft.com/office/drawing/2014/main" id="{8EAAAF33-D5D0-9931-5603-460C4DF9D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11">
              <a:extLst>
                <a:ext uri="{FF2B5EF4-FFF2-40B4-BE49-F238E27FC236}">
                  <a16:creationId xmlns:a16="http://schemas.microsoft.com/office/drawing/2014/main" id="{DF94A8B8-E2F4-8059-8BF3-57856FFA2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12">
              <a:extLst>
                <a:ext uri="{FF2B5EF4-FFF2-40B4-BE49-F238E27FC236}">
                  <a16:creationId xmlns:a16="http://schemas.microsoft.com/office/drawing/2014/main" id="{2A04D5BF-8F6C-179F-2A8E-A51A4A3DD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Line 13">
              <a:extLst>
                <a:ext uri="{FF2B5EF4-FFF2-40B4-BE49-F238E27FC236}">
                  <a16:creationId xmlns:a16="http://schemas.microsoft.com/office/drawing/2014/main" id="{B591AAD7-48CF-513A-F8C0-ACB00DFE1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Line 14">
              <a:extLst>
                <a:ext uri="{FF2B5EF4-FFF2-40B4-BE49-F238E27FC236}">
                  <a16:creationId xmlns:a16="http://schemas.microsoft.com/office/drawing/2014/main" id="{BD75FF60-A4B7-0D1F-6887-1899DAC759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Line 15">
              <a:extLst>
                <a:ext uri="{FF2B5EF4-FFF2-40B4-BE49-F238E27FC236}">
                  <a16:creationId xmlns:a16="http://schemas.microsoft.com/office/drawing/2014/main" id="{0EC5CF96-2667-BC89-1003-AF8F8A96F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Line 16">
              <a:extLst>
                <a:ext uri="{FF2B5EF4-FFF2-40B4-BE49-F238E27FC236}">
                  <a16:creationId xmlns:a16="http://schemas.microsoft.com/office/drawing/2014/main" id="{F44AE353-3D5F-E76D-BB33-60DE9A6DE6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17">
              <a:extLst>
                <a:ext uri="{FF2B5EF4-FFF2-40B4-BE49-F238E27FC236}">
                  <a16:creationId xmlns:a16="http://schemas.microsoft.com/office/drawing/2014/main" id="{5910DA14-556E-3B05-2769-371AF3DFBC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EDE97C59-3A70-9E76-C4F2-5C0BA43D402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DA4D60A-7E5C-FFCF-64D4-CF1DC27E28E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9657AFF6-E553-60D3-75F7-92AE4C994969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84" name="Freeform 197">
              <a:extLst>
                <a:ext uri="{FF2B5EF4-FFF2-40B4-BE49-F238E27FC236}">
                  <a16:creationId xmlns:a16="http://schemas.microsoft.com/office/drawing/2014/main" id="{520B1606-9AA8-E207-D3E7-E41D949B6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Freeform 198">
              <a:extLst>
                <a:ext uri="{FF2B5EF4-FFF2-40B4-BE49-F238E27FC236}">
                  <a16:creationId xmlns:a16="http://schemas.microsoft.com/office/drawing/2014/main" id="{2277364B-642A-7363-BA7D-FB7522D3B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Rectangle 199">
              <a:extLst>
                <a:ext uri="{FF2B5EF4-FFF2-40B4-BE49-F238E27FC236}">
                  <a16:creationId xmlns:a16="http://schemas.microsoft.com/office/drawing/2014/main" id="{80599458-9EF3-5604-9B4E-DA70FD0B1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Freeform 200">
              <a:extLst>
                <a:ext uri="{FF2B5EF4-FFF2-40B4-BE49-F238E27FC236}">
                  <a16:creationId xmlns:a16="http://schemas.microsoft.com/office/drawing/2014/main" id="{D07B8A76-DF86-A797-768A-56947C14A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8" name="Freeform 201">
              <a:extLst>
                <a:ext uri="{FF2B5EF4-FFF2-40B4-BE49-F238E27FC236}">
                  <a16:creationId xmlns:a16="http://schemas.microsoft.com/office/drawing/2014/main" id="{7629271A-1F46-7002-DD25-4A6B32D0E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48AAB505-BF0F-2B5E-B4D5-52676A1A2F44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90" name="Oval 187">
              <a:extLst>
                <a:ext uri="{FF2B5EF4-FFF2-40B4-BE49-F238E27FC236}">
                  <a16:creationId xmlns:a16="http://schemas.microsoft.com/office/drawing/2014/main" id="{D49AD205-B46F-930E-EF0F-0A35CE5EF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1" name="Oval 188">
              <a:extLst>
                <a:ext uri="{FF2B5EF4-FFF2-40B4-BE49-F238E27FC236}">
                  <a16:creationId xmlns:a16="http://schemas.microsoft.com/office/drawing/2014/main" id="{73C1E501-0632-0F9B-D6E2-D82EE8236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Oval 189">
              <a:extLst>
                <a:ext uri="{FF2B5EF4-FFF2-40B4-BE49-F238E27FC236}">
                  <a16:creationId xmlns:a16="http://schemas.microsoft.com/office/drawing/2014/main" id="{16502DA0-5B59-BB7E-D6C7-C318513F4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Freeform 190">
              <a:extLst>
                <a:ext uri="{FF2B5EF4-FFF2-40B4-BE49-F238E27FC236}">
                  <a16:creationId xmlns:a16="http://schemas.microsoft.com/office/drawing/2014/main" id="{A81EF28E-93B4-BF39-73CC-BE9F33D4B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Freeform 191">
              <a:extLst>
                <a:ext uri="{FF2B5EF4-FFF2-40B4-BE49-F238E27FC236}">
                  <a16:creationId xmlns:a16="http://schemas.microsoft.com/office/drawing/2014/main" id="{ADD40DAA-4496-E382-990B-C3E6DF75E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Freeform 192">
              <a:extLst>
                <a:ext uri="{FF2B5EF4-FFF2-40B4-BE49-F238E27FC236}">
                  <a16:creationId xmlns:a16="http://schemas.microsoft.com/office/drawing/2014/main" id="{6CCD598C-0186-3F2D-7334-C07EB4F21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96" name="Graphic 1095" descr="Badge Question Mark outline">
            <a:extLst>
              <a:ext uri="{FF2B5EF4-FFF2-40B4-BE49-F238E27FC236}">
                <a16:creationId xmlns:a16="http://schemas.microsoft.com/office/drawing/2014/main" id="{1C47A525-53EB-4CE4-256D-7112CD705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97" name="Graphic 1096" descr="Customer review outline">
            <a:extLst>
              <a:ext uri="{FF2B5EF4-FFF2-40B4-BE49-F238E27FC236}">
                <a16:creationId xmlns:a16="http://schemas.microsoft.com/office/drawing/2014/main" id="{F9E0F582-3D93-C0B5-087F-E77024460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279861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Calibri"/>
              </a:rPr>
              <a:t>6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72839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Overview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299730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019090" y="1872434"/>
            <a:ext cx="2494708" cy="1927244"/>
            <a:chOff x="9001650" y="1953957"/>
            <a:chExt cx="2494708" cy="19272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endPara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C8998F-44BF-9777-8F7B-2F1653B34862}"/>
              </a:ext>
            </a:extLst>
          </p:cNvPr>
          <p:cNvSpPr txBox="1"/>
          <p:nvPr/>
        </p:nvSpPr>
        <p:spPr>
          <a:xfrm>
            <a:off x="3536634" y="350280"/>
            <a:ext cx="6059233" cy="44981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&amp; last.fm (Dataset #1): </a:t>
            </a:r>
          </a:p>
          <a:p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(Dataset #2): A list of 72 dictionaries: 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Keys ‘country’ and ‘</a:t>
            </a:r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playlist_url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’. Each </a:t>
            </a:r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url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links to a playlist showing the Top 50 most listened to songs in that country (updated daily)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Segoe UI"/>
                <a:cs typeface="Segoe UI"/>
              </a:rPr>
              <a:t>Rationale: To find out what kind of music is most popular as of right now in each country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&amp; Billboard (Dataset #3): List of Top 20 artists ranked by popularity index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Segoe UI"/>
                <a:cs typeface="Segoe UI"/>
              </a:rPr>
              <a:t>Explore how artists and their top tracks' popularity correlate and what makes an artist popular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Single Corner Rounded 52">
            <a:extLst>
              <a:ext uri="{FF2B5EF4-FFF2-40B4-BE49-F238E27FC236}">
                <a16:creationId xmlns:a16="http://schemas.microsoft.com/office/drawing/2014/main" id="{0FF0094D-7719-8037-19D2-E7DD31F49F1B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B0223-8090-55C9-76B7-0B2407AD3AD0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59130-2AD6-4329-D2D6-2998FB4D00B1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E0C584-D8A9-147B-9167-59645F3FBF90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E22D9B-09AC-DAA0-1DB0-CFD528997BB3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FD1468-7D62-E24F-97F1-333D843A8F21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5501AB-02FC-4F41-A98F-959606558BB6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297FF7-8978-0536-4F32-B9D805FF7D2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D46F0C-8070-363D-1FA7-2FD53863E023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41" name="Freeform 90">
              <a:extLst>
                <a:ext uri="{FF2B5EF4-FFF2-40B4-BE49-F238E27FC236}">
                  <a16:creationId xmlns:a16="http://schemas.microsoft.com/office/drawing/2014/main" id="{6CD29F74-3E55-B7CA-798D-5921B50AC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Line 91">
              <a:extLst>
                <a:ext uri="{FF2B5EF4-FFF2-40B4-BE49-F238E27FC236}">
                  <a16:creationId xmlns:a16="http://schemas.microsoft.com/office/drawing/2014/main" id="{626D8F74-8603-02EE-8E0A-2B7CE28A1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Line 92">
              <a:extLst>
                <a:ext uri="{FF2B5EF4-FFF2-40B4-BE49-F238E27FC236}">
                  <a16:creationId xmlns:a16="http://schemas.microsoft.com/office/drawing/2014/main" id="{64984AE5-A96B-19E1-9F9D-D88CF9FFF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Oval 93">
              <a:extLst>
                <a:ext uri="{FF2B5EF4-FFF2-40B4-BE49-F238E27FC236}">
                  <a16:creationId xmlns:a16="http://schemas.microsoft.com/office/drawing/2014/main" id="{B458A476-5243-220D-7B30-9FB52092E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Line 94">
              <a:extLst>
                <a:ext uri="{FF2B5EF4-FFF2-40B4-BE49-F238E27FC236}">
                  <a16:creationId xmlns:a16="http://schemas.microsoft.com/office/drawing/2014/main" id="{87B3E5A8-C780-5863-E349-D07EEC10CC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3" name="Freeform 95">
              <a:extLst>
                <a:ext uri="{FF2B5EF4-FFF2-40B4-BE49-F238E27FC236}">
                  <a16:creationId xmlns:a16="http://schemas.microsoft.com/office/drawing/2014/main" id="{6AE27D59-E063-5821-F5BD-A4E78E24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DEEA6F5E-292E-C06E-48F6-9AC3F579E7CA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35" name="Rectangle 80">
              <a:extLst>
                <a:ext uri="{FF2B5EF4-FFF2-40B4-BE49-F238E27FC236}">
                  <a16:creationId xmlns:a16="http://schemas.microsoft.com/office/drawing/2014/main" id="{1D4A3170-CAB5-43F0-E2D0-274EC9880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Rectangle 81">
              <a:extLst>
                <a:ext uri="{FF2B5EF4-FFF2-40B4-BE49-F238E27FC236}">
                  <a16:creationId xmlns:a16="http://schemas.microsoft.com/office/drawing/2014/main" id="{B3D6D6FB-5549-D07A-1EF8-A0279509A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Rectangle 82">
              <a:extLst>
                <a:ext uri="{FF2B5EF4-FFF2-40B4-BE49-F238E27FC236}">
                  <a16:creationId xmlns:a16="http://schemas.microsoft.com/office/drawing/2014/main" id="{A47CB35C-C509-9D45-AE1C-A721BDD79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Rectangle 83">
              <a:extLst>
                <a:ext uri="{FF2B5EF4-FFF2-40B4-BE49-F238E27FC236}">
                  <a16:creationId xmlns:a16="http://schemas.microsoft.com/office/drawing/2014/main" id="{764E8658-6EC7-A268-C5A9-5653F04EC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Rectangle 84">
              <a:extLst>
                <a:ext uri="{FF2B5EF4-FFF2-40B4-BE49-F238E27FC236}">
                  <a16:creationId xmlns:a16="http://schemas.microsoft.com/office/drawing/2014/main" id="{5F054CF4-E41C-7AC9-3308-3DE2B36A1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Rectangle 85">
              <a:extLst>
                <a:ext uri="{FF2B5EF4-FFF2-40B4-BE49-F238E27FC236}">
                  <a16:creationId xmlns:a16="http://schemas.microsoft.com/office/drawing/2014/main" id="{52CE14D9-9603-C478-B943-654592B68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9024B130-1D7A-0836-CE73-E1947C590E7F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61" name="Freeform 244">
              <a:extLst>
                <a:ext uri="{FF2B5EF4-FFF2-40B4-BE49-F238E27FC236}">
                  <a16:creationId xmlns:a16="http://schemas.microsoft.com/office/drawing/2014/main" id="{492647C1-D301-C849-B980-845C69D6B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Freeform 245">
              <a:extLst>
                <a:ext uri="{FF2B5EF4-FFF2-40B4-BE49-F238E27FC236}">
                  <a16:creationId xmlns:a16="http://schemas.microsoft.com/office/drawing/2014/main" id="{EE924CC1-A86C-A608-7E39-9641FCEF6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246">
              <a:extLst>
                <a:ext uri="{FF2B5EF4-FFF2-40B4-BE49-F238E27FC236}">
                  <a16:creationId xmlns:a16="http://schemas.microsoft.com/office/drawing/2014/main" id="{721566CE-30DE-B0FF-08DE-DCF7A9E97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247">
              <a:extLst>
                <a:ext uri="{FF2B5EF4-FFF2-40B4-BE49-F238E27FC236}">
                  <a16:creationId xmlns:a16="http://schemas.microsoft.com/office/drawing/2014/main" id="{C9C65A66-B9D5-D69D-C85F-35342F3364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Line 248">
              <a:extLst>
                <a:ext uri="{FF2B5EF4-FFF2-40B4-BE49-F238E27FC236}">
                  <a16:creationId xmlns:a16="http://schemas.microsoft.com/office/drawing/2014/main" id="{0825AED1-6876-7A76-E5DE-6939DD19BC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Line 249">
              <a:extLst>
                <a:ext uri="{FF2B5EF4-FFF2-40B4-BE49-F238E27FC236}">
                  <a16:creationId xmlns:a16="http://schemas.microsoft.com/office/drawing/2014/main" id="{6AB2A386-D745-A639-86AC-8340B5C23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Line 250">
              <a:extLst>
                <a:ext uri="{FF2B5EF4-FFF2-40B4-BE49-F238E27FC236}">
                  <a16:creationId xmlns:a16="http://schemas.microsoft.com/office/drawing/2014/main" id="{6D8B0827-AE98-F914-2C03-C5ED05A512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Line 251">
              <a:extLst>
                <a:ext uri="{FF2B5EF4-FFF2-40B4-BE49-F238E27FC236}">
                  <a16:creationId xmlns:a16="http://schemas.microsoft.com/office/drawing/2014/main" id="{8E9AD367-AACA-8528-A073-FEF6C6FB0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52">
              <a:extLst>
                <a:ext uri="{FF2B5EF4-FFF2-40B4-BE49-F238E27FC236}">
                  <a16:creationId xmlns:a16="http://schemas.microsoft.com/office/drawing/2014/main" id="{0A1A29D3-0117-1FC3-7B99-2AE192E35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E955E8EE-3EFD-F01A-4A9F-D8CCDF1FE3D9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5AEBFDE9-5E95-DDB0-E5AD-BEAEF786ACCA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13AB46E5-7776-4748-70E6-D4DE321F9A7A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4" name="Picture 1083" descr="Shape&#10;&#10;Description automatically generated with low confidence">
            <a:extLst>
              <a:ext uri="{FF2B5EF4-FFF2-40B4-BE49-F238E27FC236}">
                <a16:creationId xmlns:a16="http://schemas.microsoft.com/office/drawing/2014/main" id="{B3779EE6-B890-0C77-539C-6DFB569E7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C581EA73-EE2A-1266-8126-C5A4D4664F28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86" name="Freeform 5">
              <a:extLst>
                <a:ext uri="{FF2B5EF4-FFF2-40B4-BE49-F238E27FC236}">
                  <a16:creationId xmlns:a16="http://schemas.microsoft.com/office/drawing/2014/main" id="{34C4B72B-CB7A-A78C-75A6-0E6AB38E6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Freeform 6">
              <a:extLst>
                <a:ext uri="{FF2B5EF4-FFF2-40B4-BE49-F238E27FC236}">
                  <a16:creationId xmlns:a16="http://schemas.microsoft.com/office/drawing/2014/main" id="{1EDD7215-7681-69BC-9426-35141320B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8" name="Line 7">
              <a:extLst>
                <a:ext uri="{FF2B5EF4-FFF2-40B4-BE49-F238E27FC236}">
                  <a16:creationId xmlns:a16="http://schemas.microsoft.com/office/drawing/2014/main" id="{1DF5EAB6-D224-EE3D-AC9B-90CEB726CD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9" name="Line 8">
              <a:extLst>
                <a:ext uri="{FF2B5EF4-FFF2-40B4-BE49-F238E27FC236}">
                  <a16:creationId xmlns:a16="http://schemas.microsoft.com/office/drawing/2014/main" id="{E82F2463-6E34-D02B-1E0B-D540E55B6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0" name="Line 9">
              <a:extLst>
                <a:ext uri="{FF2B5EF4-FFF2-40B4-BE49-F238E27FC236}">
                  <a16:creationId xmlns:a16="http://schemas.microsoft.com/office/drawing/2014/main" id="{252A9632-1636-BE92-87B6-E63BB7606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1" name="Line 10">
              <a:extLst>
                <a:ext uri="{FF2B5EF4-FFF2-40B4-BE49-F238E27FC236}">
                  <a16:creationId xmlns:a16="http://schemas.microsoft.com/office/drawing/2014/main" id="{356C07A2-9AC4-5735-2E7D-DE31A21E65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Line 11">
              <a:extLst>
                <a:ext uri="{FF2B5EF4-FFF2-40B4-BE49-F238E27FC236}">
                  <a16:creationId xmlns:a16="http://schemas.microsoft.com/office/drawing/2014/main" id="{F7E2A393-56B5-D757-64C4-CDB6FE915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Line 12">
              <a:extLst>
                <a:ext uri="{FF2B5EF4-FFF2-40B4-BE49-F238E27FC236}">
                  <a16:creationId xmlns:a16="http://schemas.microsoft.com/office/drawing/2014/main" id="{A27DA3FC-C570-8248-92AA-7D6DB5385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13">
              <a:extLst>
                <a:ext uri="{FF2B5EF4-FFF2-40B4-BE49-F238E27FC236}">
                  <a16:creationId xmlns:a16="http://schemas.microsoft.com/office/drawing/2014/main" id="{76445EED-4AAB-A85E-4D5D-D72C996AE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14">
              <a:extLst>
                <a:ext uri="{FF2B5EF4-FFF2-40B4-BE49-F238E27FC236}">
                  <a16:creationId xmlns:a16="http://schemas.microsoft.com/office/drawing/2014/main" id="{B99FE060-A86C-B962-F885-977EAE333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15">
              <a:extLst>
                <a:ext uri="{FF2B5EF4-FFF2-40B4-BE49-F238E27FC236}">
                  <a16:creationId xmlns:a16="http://schemas.microsoft.com/office/drawing/2014/main" id="{1078E4B7-B9BB-C4E8-AD97-63691EFA77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6">
              <a:extLst>
                <a:ext uri="{FF2B5EF4-FFF2-40B4-BE49-F238E27FC236}">
                  <a16:creationId xmlns:a16="http://schemas.microsoft.com/office/drawing/2014/main" id="{81968FAF-A20E-B909-F1FA-62EE006F7F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7">
              <a:extLst>
                <a:ext uri="{FF2B5EF4-FFF2-40B4-BE49-F238E27FC236}">
                  <a16:creationId xmlns:a16="http://schemas.microsoft.com/office/drawing/2014/main" id="{1915BA18-17CE-97EF-C234-857087058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9" name="TextBox 1098">
            <a:extLst>
              <a:ext uri="{FF2B5EF4-FFF2-40B4-BE49-F238E27FC236}">
                <a16:creationId xmlns:a16="http://schemas.microsoft.com/office/drawing/2014/main" id="{AEF02493-768C-CD21-68F8-5C9565ED6E3E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23445F04-6ED5-BA2A-C0B0-642BFEFA3456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B350FDED-5315-DF2C-670C-22C2419B7074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2" name="Freeform 197">
              <a:extLst>
                <a:ext uri="{FF2B5EF4-FFF2-40B4-BE49-F238E27FC236}">
                  <a16:creationId xmlns:a16="http://schemas.microsoft.com/office/drawing/2014/main" id="{8157DA03-98CB-2C93-45FC-F120314DB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Freeform 198">
              <a:extLst>
                <a:ext uri="{FF2B5EF4-FFF2-40B4-BE49-F238E27FC236}">
                  <a16:creationId xmlns:a16="http://schemas.microsoft.com/office/drawing/2014/main" id="{0E2073C4-9783-B374-28A2-4BA9F216B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Rectangle 199">
              <a:extLst>
                <a:ext uri="{FF2B5EF4-FFF2-40B4-BE49-F238E27FC236}">
                  <a16:creationId xmlns:a16="http://schemas.microsoft.com/office/drawing/2014/main" id="{93EC023A-C88D-4632-E70D-FBB43AF4F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Freeform 200">
              <a:extLst>
                <a:ext uri="{FF2B5EF4-FFF2-40B4-BE49-F238E27FC236}">
                  <a16:creationId xmlns:a16="http://schemas.microsoft.com/office/drawing/2014/main" id="{DA4673E4-C5E8-353B-FBE5-5368412EF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Freeform 201">
              <a:extLst>
                <a:ext uri="{FF2B5EF4-FFF2-40B4-BE49-F238E27FC236}">
                  <a16:creationId xmlns:a16="http://schemas.microsoft.com/office/drawing/2014/main" id="{E0664AAA-9202-3594-0D59-27B0D4F9A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7DC216F8-B70A-FDF5-4B23-A933D86F8CB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08" name="Oval 187">
              <a:extLst>
                <a:ext uri="{FF2B5EF4-FFF2-40B4-BE49-F238E27FC236}">
                  <a16:creationId xmlns:a16="http://schemas.microsoft.com/office/drawing/2014/main" id="{371D05E6-CE36-8A6A-6618-2640CEBDC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Oval 188">
              <a:extLst>
                <a:ext uri="{FF2B5EF4-FFF2-40B4-BE49-F238E27FC236}">
                  <a16:creationId xmlns:a16="http://schemas.microsoft.com/office/drawing/2014/main" id="{64A0C136-40F7-D7BF-BBF9-FB03702D2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Oval 189">
              <a:extLst>
                <a:ext uri="{FF2B5EF4-FFF2-40B4-BE49-F238E27FC236}">
                  <a16:creationId xmlns:a16="http://schemas.microsoft.com/office/drawing/2014/main" id="{2D0EA937-11CF-CAC0-91B7-0626288B9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190">
              <a:extLst>
                <a:ext uri="{FF2B5EF4-FFF2-40B4-BE49-F238E27FC236}">
                  <a16:creationId xmlns:a16="http://schemas.microsoft.com/office/drawing/2014/main" id="{1E54BB1D-E035-C159-C761-18DEDD093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191">
              <a:extLst>
                <a:ext uri="{FF2B5EF4-FFF2-40B4-BE49-F238E27FC236}">
                  <a16:creationId xmlns:a16="http://schemas.microsoft.com/office/drawing/2014/main" id="{8843CDFC-5AAA-2ED6-4301-2317447D2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Freeform 192">
              <a:extLst>
                <a:ext uri="{FF2B5EF4-FFF2-40B4-BE49-F238E27FC236}">
                  <a16:creationId xmlns:a16="http://schemas.microsoft.com/office/drawing/2014/main" id="{1D87D2EC-CA16-0086-2246-4D4AF5AA3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14" name="Graphic 1113" descr="Badge Question Mark outline">
            <a:extLst>
              <a:ext uri="{FF2B5EF4-FFF2-40B4-BE49-F238E27FC236}">
                <a16:creationId xmlns:a16="http://schemas.microsoft.com/office/drawing/2014/main" id="{474C7912-9891-E21F-F973-CDD236C52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15" name="Graphic 1114" descr="Customer review outline">
            <a:extLst>
              <a:ext uri="{FF2B5EF4-FFF2-40B4-BE49-F238E27FC236}">
                <a16:creationId xmlns:a16="http://schemas.microsoft.com/office/drawing/2014/main" id="{4303EAA3-6D80-1C92-7C79-7E8D21C61A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47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39227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Pipeline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019090" y="1872434"/>
            <a:ext cx="2494708" cy="1927244"/>
            <a:chOff x="9001650" y="1953957"/>
            <a:chExt cx="2494708" cy="19272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endPara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73134" y="4982186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438498" y="4941777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26425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10595698" y="5138050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222305" y="5044531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1350642" y="5125350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Rectangle: Single Corner Rounded 52">
            <a:extLst>
              <a:ext uri="{FF2B5EF4-FFF2-40B4-BE49-F238E27FC236}">
                <a16:creationId xmlns:a16="http://schemas.microsoft.com/office/drawing/2014/main" id="{F8E94B32-21E2-33B7-9C5F-00A9F8206DB7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5A7B2B-1A68-EBBD-9331-EA21B4C2FED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20DAB5-1751-CCE8-2E97-AA1FE88484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BF9460-278A-4116-37BF-F1FE07B0208A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C0A34E-E260-02BA-1FD4-79CDB9FB1F5B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6F9E9E-69F5-0136-6AD1-B6546AD3939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49F717-785E-E33E-DB5B-7D6D4809C71A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79D718-272C-4A95-75A7-DF1B41FBCFA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4E7449-A7E8-DAF9-9992-05CE0A175663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41" name="Freeform 90">
              <a:extLst>
                <a:ext uri="{FF2B5EF4-FFF2-40B4-BE49-F238E27FC236}">
                  <a16:creationId xmlns:a16="http://schemas.microsoft.com/office/drawing/2014/main" id="{4A1A379E-1F09-0B17-8A83-4049059E4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Line 91">
              <a:extLst>
                <a:ext uri="{FF2B5EF4-FFF2-40B4-BE49-F238E27FC236}">
                  <a16:creationId xmlns:a16="http://schemas.microsoft.com/office/drawing/2014/main" id="{292B9847-AA6F-DDE6-E5E2-3FE5BA948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Line 92">
              <a:extLst>
                <a:ext uri="{FF2B5EF4-FFF2-40B4-BE49-F238E27FC236}">
                  <a16:creationId xmlns:a16="http://schemas.microsoft.com/office/drawing/2014/main" id="{60AB2A15-7035-EDD3-B4C3-2B02BE278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Oval 93">
              <a:extLst>
                <a:ext uri="{FF2B5EF4-FFF2-40B4-BE49-F238E27FC236}">
                  <a16:creationId xmlns:a16="http://schemas.microsoft.com/office/drawing/2014/main" id="{B33ABAA8-9E01-DD42-6335-DC5A1F9D7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Line 94">
              <a:extLst>
                <a:ext uri="{FF2B5EF4-FFF2-40B4-BE49-F238E27FC236}">
                  <a16:creationId xmlns:a16="http://schemas.microsoft.com/office/drawing/2014/main" id="{5230CB79-ADB9-6930-5CE0-EF9A88858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3" name="Freeform 95">
              <a:extLst>
                <a:ext uri="{FF2B5EF4-FFF2-40B4-BE49-F238E27FC236}">
                  <a16:creationId xmlns:a16="http://schemas.microsoft.com/office/drawing/2014/main" id="{5017F7D1-2F38-AA06-B27D-135393C01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A5E0042-7681-926B-90C3-62D443200C4A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35" name="Rectangle 80">
              <a:extLst>
                <a:ext uri="{FF2B5EF4-FFF2-40B4-BE49-F238E27FC236}">
                  <a16:creationId xmlns:a16="http://schemas.microsoft.com/office/drawing/2014/main" id="{215D1698-9B0A-BEB5-D90C-AA18B118C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Rectangle 81">
              <a:extLst>
                <a:ext uri="{FF2B5EF4-FFF2-40B4-BE49-F238E27FC236}">
                  <a16:creationId xmlns:a16="http://schemas.microsoft.com/office/drawing/2014/main" id="{089C4432-8C98-2F60-46EE-C417C2E5D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Rectangle 82">
              <a:extLst>
                <a:ext uri="{FF2B5EF4-FFF2-40B4-BE49-F238E27FC236}">
                  <a16:creationId xmlns:a16="http://schemas.microsoft.com/office/drawing/2014/main" id="{0FE5F9B4-0897-BE56-E999-AB2BB3803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Rectangle 83">
              <a:extLst>
                <a:ext uri="{FF2B5EF4-FFF2-40B4-BE49-F238E27FC236}">
                  <a16:creationId xmlns:a16="http://schemas.microsoft.com/office/drawing/2014/main" id="{9A7BA6A4-A509-3899-91B7-44DBC1740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Rectangle 84">
              <a:extLst>
                <a:ext uri="{FF2B5EF4-FFF2-40B4-BE49-F238E27FC236}">
                  <a16:creationId xmlns:a16="http://schemas.microsoft.com/office/drawing/2014/main" id="{233AB1E7-2C54-6A09-ED10-6AC55B47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Rectangle 85">
              <a:extLst>
                <a:ext uri="{FF2B5EF4-FFF2-40B4-BE49-F238E27FC236}">
                  <a16:creationId xmlns:a16="http://schemas.microsoft.com/office/drawing/2014/main" id="{544F08EA-2F9D-4410-BE28-9646EB981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921A859B-0B5D-1A5E-4C76-8A91AB0C87B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61" name="Freeform 244">
              <a:extLst>
                <a:ext uri="{FF2B5EF4-FFF2-40B4-BE49-F238E27FC236}">
                  <a16:creationId xmlns:a16="http://schemas.microsoft.com/office/drawing/2014/main" id="{964F0771-2B5A-B665-7A3C-10D5630AF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Freeform 245">
              <a:extLst>
                <a:ext uri="{FF2B5EF4-FFF2-40B4-BE49-F238E27FC236}">
                  <a16:creationId xmlns:a16="http://schemas.microsoft.com/office/drawing/2014/main" id="{0FEC42DC-B0D3-0CEB-94C9-B7CBA0FEF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246">
              <a:extLst>
                <a:ext uri="{FF2B5EF4-FFF2-40B4-BE49-F238E27FC236}">
                  <a16:creationId xmlns:a16="http://schemas.microsoft.com/office/drawing/2014/main" id="{55A2B637-F3E2-0589-D16C-924F9BE45C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247">
              <a:extLst>
                <a:ext uri="{FF2B5EF4-FFF2-40B4-BE49-F238E27FC236}">
                  <a16:creationId xmlns:a16="http://schemas.microsoft.com/office/drawing/2014/main" id="{4CDA5EA2-6E5C-1363-F3F6-5C9CAD77B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Line 248">
              <a:extLst>
                <a:ext uri="{FF2B5EF4-FFF2-40B4-BE49-F238E27FC236}">
                  <a16:creationId xmlns:a16="http://schemas.microsoft.com/office/drawing/2014/main" id="{DB809E90-6465-2654-ED1C-59929FCDF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7" name="Line 249">
              <a:extLst>
                <a:ext uri="{FF2B5EF4-FFF2-40B4-BE49-F238E27FC236}">
                  <a16:creationId xmlns:a16="http://schemas.microsoft.com/office/drawing/2014/main" id="{7CE7C112-8ED1-E234-97D9-53537937ED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Line 250">
              <a:extLst>
                <a:ext uri="{FF2B5EF4-FFF2-40B4-BE49-F238E27FC236}">
                  <a16:creationId xmlns:a16="http://schemas.microsoft.com/office/drawing/2014/main" id="{C3AF7A72-9C3D-F9F9-A047-8379DC8D6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Line 251">
              <a:extLst>
                <a:ext uri="{FF2B5EF4-FFF2-40B4-BE49-F238E27FC236}">
                  <a16:creationId xmlns:a16="http://schemas.microsoft.com/office/drawing/2014/main" id="{1F4B7C18-30AE-CEEE-6AC8-A02C77E60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52">
              <a:extLst>
                <a:ext uri="{FF2B5EF4-FFF2-40B4-BE49-F238E27FC236}">
                  <a16:creationId xmlns:a16="http://schemas.microsoft.com/office/drawing/2014/main" id="{1E148561-0C03-F45B-F434-A59C6B562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E4A019FD-83A0-8DE1-DEFD-776E93596299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D5A89535-9428-EFC9-6524-E96CBD9A3830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6685DA1E-85C6-7658-632C-7F6262C2993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4" name="Picture 1083" descr="Shape&#10;&#10;Description automatically generated with low confidence">
            <a:extLst>
              <a:ext uri="{FF2B5EF4-FFF2-40B4-BE49-F238E27FC236}">
                <a16:creationId xmlns:a16="http://schemas.microsoft.com/office/drawing/2014/main" id="{28FACE37-1661-DBFC-96CC-1478AAF2F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DB752F89-03F8-84F2-D8DD-9B2D2AA2A8DC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86" name="Freeform 5">
              <a:extLst>
                <a:ext uri="{FF2B5EF4-FFF2-40B4-BE49-F238E27FC236}">
                  <a16:creationId xmlns:a16="http://schemas.microsoft.com/office/drawing/2014/main" id="{34140A74-5FC7-4336-F18A-1BCF53C78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Freeform 6">
              <a:extLst>
                <a:ext uri="{FF2B5EF4-FFF2-40B4-BE49-F238E27FC236}">
                  <a16:creationId xmlns:a16="http://schemas.microsoft.com/office/drawing/2014/main" id="{E2BE45D6-CAC3-8E4F-3A27-38A4D3EC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8" name="Line 7">
              <a:extLst>
                <a:ext uri="{FF2B5EF4-FFF2-40B4-BE49-F238E27FC236}">
                  <a16:creationId xmlns:a16="http://schemas.microsoft.com/office/drawing/2014/main" id="{7F5F22FF-869F-5719-7778-D93F82A771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9" name="Line 8">
              <a:extLst>
                <a:ext uri="{FF2B5EF4-FFF2-40B4-BE49-F238E27FC236}">
                  <a16:creationId xmlns:a16="http://schemas.microsoft.com/office/drawing/2014/main" id="{39EBCEF5-669B-AD72-D441-ABECBD336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0" name="Line 9">
              <a:extLst>
                <a:ext uri="{FF2B5EF4-FFF2-40B4-BE49-F238E27FC236}">
                  <a16:creationId xmlns:a16="http://schemas.microsoft.com/office/drawing/2014/main" id="{C851D848-FBFE-3519-1836-955DDE23D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1" name="Line 10">
              <a:extLst>
                <a:ext uri="{FF2B5EF4-FFF2-40B4-BE49-F238E27FC236}">
                  <a16:creationId xmlns:a16="http://schemas.microsoft.com/office/drawing/2014/main" id="{30FE4381-7EE7-AEF4-BF68-CD0750C703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Line 11">
              <a:extLst>
                <a:ext uri="{FF2B5EF4-FFF2-40B4-BE49-F238E27FC236}">
                  <a16:creationId xmlns:a16="http://schemas.microsoft.com/office/drawing/2014/main" id="{25B82557-A550-4B03-EC91-AC1E51068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Line 12">
              <a:extLst>
                <a:ext uri="{FF2B5EF4-FFF2-40B4-BE49-F238E27FC236}">
                  <a16:creationId xmlns:a16="http://schemas.microsoft.com/office/drawing/2014/main" id="{55462ADF-56A2-9324-72BF-ECD23AC2BE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13">
              <a:extLst>
                <a:ext uri="{FF2B5EF4-FFF2-40B4-BE49-F238E27FC236}">
                  <a16:creationId xmlns:a16="http://schemas.microsoft.com/office/drawing/2014/main" id="{F0F88F5B-E595-0333-AD90-517C85E46F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14">
              <a:extLst>
                <a:ext uri="{FF2B5EF4-FFF2-40B4-BE49-F238E27FC236}">
                  <a16:creationId xmlns:a16="http://schemas.microsoft.com/office/drawing/2014/main" id="{F6D4AF17-D705-1EC3-94DF-0C6694212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15">
              <a:extLst>
                <a:ext uri="{FF2B5EF4-FFF2-40B4-BE49-F238E27FC236}">
                  <a16:creationId xmlns:a16="http://schemas.microsoft.com/office/drawing/2014/main" id="{5CB9DCC6-85E4-2331-68F0-2BC34915F6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6">
              <a:extLst>
                <a:ext uri="{FF2B5EF4-FFF2-40B4-BE49-F238E27FC236}">
                  <a16:creationId xmlns:a16="http://schemas.microsoft.com/office/drawing/2014/main" id="{EA81754E-DC96-E9C4-3A6D-1755C2E2E3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7">
              <a:extLst>
                <a:ext uri="{FF2B5EF4-FFF2-40B4-BE49-F238E27FC236}">
                  <a16:creationId xmlns:a16="http://schemas.microsoft.com/office/drawing/2014/main" id="{EE032838-A8BF-3A88-D45E-E25EAD188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9" name="TextBox 1098">
            <a:extLst>
              <a:ext uri="{FF2B5EF4-FFF2-40B4-BE49-F238E27FC236}">
                <a16:creationId xmlns:a16="http://schemas.microsoft.com/office/drawing/2014/main" id="{A7D7A51D-BB09-85ED-EA32-B7090C16EBC7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DD8CB56B-4327-165E-194E-09965690F7C6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02D61904-6414-7548-588F-B2EBAE8C9E46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2" name="Freeform 197">
              <a:extLst>
                <a:ext uri="{FF2B5EF4-FFF2-40B4-BE49-F238E27FC236}">
                  <a16:creationId xmlns:a16="http://schemas.microsoft.com/office/drawing/2014/main" id="{732ED67F-8DD3-4740-E21C-31B3DD748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Freeform 198">
              <a:extLst>
                <a:ext uri="{FF2B5EF4-FFF2-40B4-BE49-F238E27FC236}">
                  <a16:creationId xmlns:a16="http://schemas.microsoft.com/office/drawing/2014/main" id="{74B62907-A64C-F0D9-9916-F9463BFDA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Rectangle 199">
              <a:extLst>
                <a:ext uri="{FF2B5EF4-FFF2-40B4-BE49-F238E27FC236}">
                  <a16:creationId xmlns:a16="http://schemas.microsoft.com/office/drawing/2014/main" id="{E60B2BB0-46CB-7E12-6C54-7F61A726E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Freeform 200">
              <a:extLst>
                <a:ext uri="{FF2B5EF4-FFF2-40B4-BE49-F238E27FC236}">
                  <a16:creationId xmlns:a16="http://schemas.microsoft.com/office/drawing/2014/main" id="{4242C081-CB64-065D-DF7E-C39665864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Freeform 201">
              <a:extLst>
                <a:ext uri="{FF2B5EF4-FFF2-40B4-BE49-F238E27FC236}">
                  <a16:creationId xmlns:a16="http://schemas.microsoft.com/office/drawing/2014/main" id="{7CB057E3-41A8-EABA-4F71-DF0FE34CA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FF3D298D-A9BD-0BB9-5562-802F76B93F5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08" name="Oval 187">
              <a:extLst>
                <a:ext uri="{FF2B5EF4-FFF2-40B4-BE49-F238E27FC236}">
                  <a16:creationId xmlns:a16="http://schemas.microsoft.com/office/drawing/2014/main" id="{BD3D7D95-02F3-81C0-66FE-22467C53B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Oval 188">
              <a:extLst>
                <a:ext uri="{FF2B5EF4-FFF2-40B4-BE49-F238E27FC236}">
                  <a16:creationId xmlns:a16="http://schemas.microsoft.com/office/drawing/2014/main" id="{63A7E272-80C6-7E51-A24B-856A2CAAC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Oval 189">
              <a:extLst>
                <a:ext uri="{FF2B5EF4-FFF2-40B4-BE49-F238E27FC236}">
                  <a16:creationId xmlns:a16="http://schemas.microsoft.com/office/drawing/2014/main" id="{D51CB972-0AA6-4E8E-22C2-D9D80BD00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190">
              <a:extLst>
                <a:ext uri="{FF2B5EF4-FFF2-40B4-BE49-F238E27FC236}">
                  <a16:creationId xmlns:a16="http://schemas.microsoft.com/office/drawing/2014/main" id="{E24711F2-2969-C26F-7686-868309BCE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Freeform 191">
              <a:extLst>
                <a:ext uri="{FF2B5EF4-FFF2-40B4-BE49-F238E27FC236}">
                  <a16:creationId xmlns:a16="http://schemas.microsoft.com/office/drawing/2014/main" id="{A91FF180-049B-6B8D-1E0D-5D2495496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Freeform 192">
              <a:extLst>
                <a:ext uri="{FF2B5EF4-FFF2-40B4-BE49-F238E27FC236}">
                  <a16:creationId xmlns:a16="http://schemas.microsoft.com/office/drawing/2014/main" id="{A091C99E-361D-24D2-66AB-7FE2926B7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14" name="Graphic 1113" descr="Badge Question Mark outline">
            <a:extLst>
              <a:ext uri="{FF2B5EF4-FFF2-40B4-BE49-F238E27FC236}">
                <a16:creationId xmlns:a16="http://schemas.microsoft.com/office/drawing/2014/main" id="{91394F5F-E319-1273-900F-E89D72E88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15" name="Graphic 1114" descr="Customer review outline">
            <a:extLst>
              <a:ext uri="{FF2B5EF4-FFF2-40B4-BE49-F238E27FC236}">
                <a16:creationId xmlns:a16="http://schemas.microsoft.com/office/drawing/2014/main" id="{47748678-1F1C-5529-252D-47249E95C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graphicFrame>
        <p:nvGraphicFramePr>
          <p:cNvPr id="3" name="Diagram 19">
            <a:extLst>
              <a:ext uri="{FF2B5EF4-FFF2-40B4-BE49-F238E27FC236}">
                <a16:creationId xmlns:a16="http://schemas.microsoft.com/office/drawing/2014/main" id="{362B5E5B-289E-F856-382A-5F894FA789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5055610"/>
              </p:ext>
            </p:extLst>
          </p:nvPr>
        </p:nvGraphicFramePr>
        <p:xfrm>
          <a:off x="2409566" y="1717214"/>
          <a:ext cx="9054755" cy="3060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156" name="Rectangle: Rounded Corners 1155">
            <a:extLst>
              <a:ext uri="{FF2B5EF4-FFF2-40B4-BE49-F238E27FC236}">
                <a16:creationId xmlns:a16="http://schemas.microsoft.com/office/drawing/2014/main" id="{874E2B8E-C17B-45C0-37A4-60FE0020F551}"/>
              </a:ext>
            </a:extLst>
          </p:cNvPr>
          <p:cNvSpPr/>
          <p:nvPr/>
        </p:nvSpPr>
        <p:spPr>
          <a:xfrm>
            <a:off x="6061364" y="4456547"/>
            <a:ext cx="1974271" cy="18530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Arrow: Up-Down 1156">
            <a:extLst>
              <a:ext uri="{FF2B5EF4-FFF2-40B4-BE49-F238E27FC236}">
                <a16:creationId xmlns:a16="http://schemas.microsoft.com/office/drawing/2014/main" id="{BFB34198-5F6C-A007-FB7B-BBEA10B9C50E}"/>
              </a:ext>
            </a:extLst>
          </p:cNvPr>
          <p:cNvSpPr/>
          <p:nvPr/>
        </p:nvSpPr>
        <p:spPr>
          <a:xfrm>
            <a:off x="6938816" y="3885046"/>
            <a:ext cx="230910" cy="658089"/>
          </a:xfrm>
          <a:prstGeom prst="upDownArrow">
            <a:avLst/>
          </a:prstGeom>
          <a:solidFill>
            <a:srgbClr val="191414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TextBox 1157">
            <a:extLst>
              <a:ext uri="{FF2B5EF4-FFF2-40B4-BE49-F238E27FC236}">
                <a16:creationId xmlns:a16="http://schemas.microsoft.com/office/drawing/2014/main" id="{A661DBFA-034B-E04C-A8D1-8093E544CC67}"/>
              </a:ext>
            </a:extLst>
          </p:cNvPr>
          <p:cNvSpPr txBox="1"/>
          <p:nvPr/>
        </p:nvSpPr>
        <p:spPr>
          <a:xfrm>
            <a:off x="6101774" y="4502728"/>
            <a:ext cx="1888836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200" b="1" dirty="0">
                <a:latin typeface="Times New Roman"/>
                <a:cs typeface="Calibri"/>
              </a:rPr>
              <a:t>Removed outliers, bad values, converted values</a:t>
            </a:r>
          </a:p>
          <a:p>
            <a:pPr marL="285750" indent="-285750">
              <a:buFont typeface="Wingdings"/>
              <a:buChar char="Ø"/>
            </a:pP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Calibri"/>
              </a:rPr>
              <a:t>DataFrame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Calibri"/>
              </a:rPr>
              <a:t> modification – merging, pivoting</a:t>
            </a:r>
          </a:p>
          <a:p>
            <a:pPr marL="285750" indent="-285750">
              <a:buFont typeface="Wingdings"/>
              <a:buChar char="Ø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Calibri"/>
              </a:rPr>
              <a:t>Created helpful functions to ease access to data</a:t>
            </a:r>
          </a:p>
          <a:p>
            <a:endParaRPr lang="en-US" sz="1100" dirty="0"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sz="1100" dirty="0">
              <a:cs typeface="Calibri"/>
            </a:endParaRPr>
          </a:p>
        </p:txBody>
      </p:sp>
      <p:grpSp>
        <p:nvGrpSpPr>
          <p:cNvPr id="1352" name="Group 1351">
            <a:extLst>
              <a:ext uri="{FF2B5EF4-FFF2-40B4-BE49-F238E27FC236}">
                <a16:creationId xmlns:a16="http://schemas.microsoft.com/office/drawing/2014/main" id="{540305BA-326B-161F-2457-DD023019E7D4}"/>
              </a:ext>
            </a:extLst>
          </p:cNvPr>
          <p:cNvGrpSpPr/>
          <p:nvPr/>
        </p:nvGrpSpPr>
        <p:grpSpPr>
          <a:xfrm>
            <a:off x="7619788" y="5003796"/>
            <a:ext cx="345758" cy="418751"/>
            <a:chOff x="7756526" y="2173289"/>
            <a:chExt cx="285750" cy="346075"/>
          </a:xfrm>
        </p:grpSpPr>
        <p:sp>
          <p:nvSpPr>
            <p:cNvPr id="1349" name="Freeform 163">
              <a:extLst>
                <a:ext uri="{FF2B5EF4-FFF2-40B4-BE49-F238E27FC236}">
                  <a16:creationId xmlns:a16="http://schemas.microsoft.com/office/drawing/2014/main" id="{F0CFE627-0AD3-CAB0-47F8-817E85A4E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2286001"/>
              <a:ext cx="180975" cy="173038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0" name="Freeform 164">
              <a:extLst>
                <a:ext uri="{FF2B5EF4-FFF2-40B4-BE49-F238E27FC236}">
                  <a16:creationId xmlns:a16="http://schemas.microsoft.com/office/drawing/2014/main" id="{DD84C514-B8BB-2BCA-FD51-7A7A459D2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6526" y="2173289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1" name="Line 165">
              <a:extLst>
                <a:ext uri="{FF2B5EF4-FFF2-40B4-BE49-F238E27FC236}">
                  <a16:creationId xmlns:a16="http://schemas.microsoft.com/office/drawing/2014/main" id="{00405A23-BDB3-D31B-7C12-32A1F40E9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6688" y="2203451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70" name="Group 1369">
            <a:extLst>
              <a:ext uri="{FF2B5EF4-FFF2-40B4-BE49-F238E27FC236}">
                <a16:creationId xmlns:a16="http://schemas.microsoft.com/office/drawing/2014/main" id="{1216346B-86CB-7D75-06F7-8CFBE6BEBF1C}"/>
              </a:ext>
            </a:extLst>
          </p:cNvPr>
          <p:cNvGrpSpPr/>
          <p:nvPr/>
        </p:nvGrpSpPr>
        <p:grpSpPr>
          <a:xfrm>
            <a:off x="11418453" y="2855410"/>
            <a:ext cx="777701" cy="748997"/>
            <a:chOff x="14634168" y="97431"/>
            <a:chExt cx="1054791" cy="1095360"/>
          </a:xfrm>
        </p:grpSpPr>
        <p:sp>
          <p:nvSpPr>
            <p:cNvPr id="1368" name="Oval 1367">
              <a:extLst>
                <a:ext uri="{FF2B5EF4-FFF2-40B4-BE49-F238E27FC236}">
                  <a16:creationId xmlns:a16="http://schemas.microsoft.com/office/drawing/2014/main" id="{0AE797CC-AE1A-079A-6E6C-6FC913D59F19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9" name="Graphic 1368" descr="Record outline">
              <a:extLst>
                <a:ext uri="{FF2B5EF4-FFF2-40B4-BE49-F238E27FC236}">
                  <a16:creationId xmlns:a16="http://schemas.microsoft.com/office/drawing/2014/main" id="{D220227C-9F4B-2648-FFE4-4AE05991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36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8</a:t>
            </a:r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09360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Wrangling (Dataset #1)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019090" y="1872434"/>
            <a:ext cx="2494708" cy="2378019"/>
            <a:chOff x="9001650" y="1953957"/>
            <a:chExt cx="2494708" cy="237801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Created a function that will find an artist’s Spotify ID by entering their name as opposed to manually searching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38748F-D32E-74EA-8424-CCD57A5A04F5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the audio features of particular artists change over time? (Spotify &amp; last.fm APIs)</a:t>
            </a:r>
          </a:p>
        </p:txBody>
      </p: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541336E2-2E43-B227-FEB4-6FB5D09FC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33" y="2146641"/>
            <a:ext cx="5320370" cy="1898408"/>
          </a:xfrm>
          <a:prstGeom prst="rect">
            <a:avLst/>
          </a:prstGeom>
        </p:spPr>
      </p:pic>
      <p:sp>
        <p:nvSpPr>
          <p:cNvPr id="29" name="Rectangle: Single Corner Rounded 52">
            <a:extLst>
              <a:ext uri="{FF2B5EF4-FFF2-40B4-BE49-F238E27FC236}">
                <a16:creationId xmlns:a16="http://schemas.microsoft.com/office/drawing/2014/main" id="{C24A3582-EBAA-7676-B3D9-8F052272518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1B6308-419F-7E39-B7CF-BA559CDA4CA2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E61F2D-2B7E-0F78-0575-493FC3FF87BE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66CCC7-5B7F-FF8B-95E3-F2998022145E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23D73-24D3-2121-4E1A-B0454E75F90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F493A55-BC94-1AB8-6BC5-30AFB157350A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CD63B1EA-96CF-6C3F-5260-78F0DDD2268D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F518042-F57D-72B7-1553-9B1781C5E22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A1A1EDCD-4B4E-A1E5-5319-572220DDA41C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3" name="Freeform 90">
              <a:extLst>
                <a:ext uri="{FF2B5EF4-FFF2-40B4-BE49-F238E27FC236}">
                  <a16:creationId xmlns:a16="http://schemas.microsoft.com/office/drawing/2014/main" id="{2219F055-50C2-CF4F-6EF9-31731DB66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Line 91">
              <a:extLst>
                <a:ext uri="{FF2B5EF4-FFF2-40B4-BE49-F238E27FC236}">
                  <a16:creationId xmlns:a16="http://schemas.microsoft.com/office/drawing/2014/main" id="{36904CAD-36D5-3168-BCEF-B1019F291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92">
              <a:extLst>
                <a:ext uri="{FF2B5EF4-FFF2-40B4-BE49-F238E27FC236}">
                  <a16:creationId xmlns:a16="http://schemas.microsoft.com/office/drawing/2014/main" id="{84C81891-A262-65F3-B566-F709EC0F9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Oval 93">
              <a:extLst>
                <a:ext uri="{FF2B5EF4-FFF2-40B4-BE49-F238E27FC236}">
                  <a16:creationId xmlns:a16="http://schemas.microsoft.com/office/drawing/2014/main" id="{DE5D7E59-E7FA-E175-ABE8-90EBE34B2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Line 94">
              <a:extLst>
                <a:ext uri="{FF2B5EF4-FFF2-40B4-BE49-F238E27FC236}">
                  <a16:creationId xmlns:a16="http://schemas.microsoft.com/office/drawing/2014/main" id="{1A12BCEB-CDC6-5B0C-70CF-662B108A9D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Freeform 95">
              <a:extLst>
                <a:ext uri="{FF2B5EF4-FFF2-40B4-BE49-F238E27FC236}">
                  <a16:creationId xmlns:a16="http://schemas.microsoft.com/office/drawing/2014/main" id="{11A8E7DC-0E8E-4809-051A-D6EBA1E6A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84D4644F-5BA9-B2F3-3DCF-2A82CCB4CB69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56" name="Rectangle 80">
              <a:extLst>
                <a:ext uri="{FF2B5EF4-FFF2-40B4-BE49-F238E27FC236}">
                  <a16:creationId xmlns:a16="http://schemas.microsoft.com/office/drawing/2014/main" id="{46F2861E-F9D0-9FEF-6444-CC3599F5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Rectangle 81">
              <a:extLst>
                <a:ext uri="{FF2B5EF4-FFF2-40B4-BE49-F238E27FC236}">
                  <a16:creationId xmlns:a16="http://schemas.microsoft.com/office/drawing/2014/main" id="{5D6F7C95-1D80-6745-C07A-535FFC9E0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2">
              <a:extLst>
                <a:ext uri="{FF2B5EF4-FFF2-40B4-BE49-F238E27FC236}">
                  <a16:creationId xmlns:a16="http://schemas.microsoft.com/office/drawing/2014/main" id="{D28B2D8B-93AF-0C3D-DB8A-61B9D907B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3">
              <a:extLst>
                <a:ext uri="{FF2B5EF4-FFF2-40B4-BE49-F238E27FC236}">
                  <a16:creationId xmlns:a16="http://schemas.microsoft.com/office/drawing/2014/main" id="{DAD84E47-59CE-4207-003F-74408CBE8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4">
              <a:extLst>
                <a:ext uri="{FF2B5EF4-FFF2-40B4-BE49-F238E27FC236}">
                  <a16:creationId xmlns:a16="http://schemas.microsoft.com/office/drawing/2014/main" id="{6B0EFF45-4292-589C-1AEA-5D8924694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5">
              <a:extLst>
                <a:ext uri="{FF2B5EF4-FFF2-40B4-BE49-F238E27FC236}">
                  <a16:creationId xmlns:a16="http://schemas.microsoft.com/office/drawing/2014/main" id="{8D669740-87A4-4E97-D0EB-02E4AA7E4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8139D2CB-52B6-21CE-9F42-6C07D4B6A41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7" name="Freeform 244">
              <a:extLst>
                <a:ext uri="{FF2B5EF4-FFF2-40B4-BE49-F238E27FC236}">
                  <a16:creationId xmlns:a16="http://schemas.microsoft.com/office/drawing/2014/main" id="{B7F693BF-BA3C-8A35-59FA-EA457BB5C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Freeform 245">
              <a:extLst>
                <a:ext uri="{FF2B5EF4-FFF2-40B4-BE49-F238E27FC236}">
                  <a16:creationId xmlns:a16="http://schemas.microsoft.com/office/drawing/2014/main" id="{CAD5BCCD-1AC0-C3E6-A3F9-F228B5D47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Line 246">
              <a:extLst>
                <a:ext uri="{FF2B5EF4-FFF2-40B4-BE49-F238E27FC236}">
                  <a16:creationId xmlns:a16="http://schemas.microsoft.com/office/drawing/2014/main" id="{3DDEA321-BB92-D193-7E24-DC0DA835E5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47">
              <a:extLst>
                <a:ext uri="{FF2B5EF4-FFF2-40B4-BE49-F238E27FC236}">
                  <a16:creationId xmlns:a16="http://schemas.microsoft.com/office/drawing/2014/main" id="{AC8F18FA-DF45-A8E8-A135-E55FCB804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8">
              <a:extLst>
                <a:ext uri="{FF2B5EF4-FFF2-40B4-BE49-F238E27FC236}">
                  <a16:creationId xmlns:a16="http://schemas.microsoft.com/office/drawing/2014/main" id="{888273AC-5DD5-3A6F-6CD5-79013641F7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9">
              <a:extLst>
                <a:ext uri="{FF2B5EF4-FFF2-40B4-BE49-F238E27FC236}">
                  <a16:creationId xmlns:a16="http://schemas.microsoft.com/office/drawing/2014/main" id="{3C7FA939-4291-46B6-7B30-5DE07E08A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50">
              <a:extLst>
                <a:ext uri="{FF2B5EF4-FFF2-40B4-BE49-F238E27FC236}">
                  <a16:creationId xmlns:a16="http://schemas.microsoft.com/office/drawing/2014/main" id="{44A42A07-87BF-5D6F-F095-0E06C1CB0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51">
              <a:extLst>
                <a:ext uri="{FF2B5EF4-FFF2-40B4-BE49-F238E27FC236}">
                  <a16:creationId xmlns:a16="http://schemas.microsoft.com/office/drawing/2014/main" id="{ACEFEE45-D4E0-D540-5E83-29DBE40A81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2">
              <a:extLst>
                <a:ext uri="{FF2B5EF4-FFF2-40B4-BE49-F238E27FC236}">
                  <a16:creationId xmlns:a16="http://schemas.microsoft.com/office/drawing/2014/main" id="{DC72CC97-A5E2-FE86-F230-62F7B5B852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6" name="TextBox 1085">
            <a:extLst>
              <a:ext uri="{FF2B5EF4-FFF2-40B4-BE49-F238E27FC236}">
                <a16:creationId xmlns:a16="http://schemas.microsoft.com/office/drawing/2014/main" id="{11AB7469-E8E6-7B2B-6785-B916D8F13E3B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434EB53A-6982-B5E6-ABC0-930D70EE3C23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F098BC91-09A2-1063-582D-193AA1461D31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9" name="Picture 1088" descr="Shape&#10;&#10;Description automatically generated with low confidence">
            <a:extLst>
              <a:ext uri="{FF2B5EF4-FFF2-40B4-BE49-F238E27FC236}">
                <a16:creationId xmlns:a16="http://schemas.microsoft.com/office/drawing/2014/main" id="{4050E205-2314-559A-2C04-51DB32976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CCEDF2C8-4DDF-F5E8-452B-AACB12B799A5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1" name="Freeform 5">
              <a:extLst>
                <a:ext uri="{FF2B5EF4-FFF2-40B4-BE49-F238E27FC236}">
                  <a16:creationId xmlns:a16="http://schemas.microsoft.com/office/drawing/2014/main" id="{56A5EE35-42A8-8CF5-2AB5-A89357587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Freeform 6">
              <a:extLst>
                <a:ext uri="{FF2B5EF4-FFF2-40B4-BE49-F238E27FC236}">
                  <a16:creationId xmlns:a16="http://schemas.microsoft.com/office/drawing/2014/main" id="{238D7049-3ADB-ED44-FD5D-74027614E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Line 7">
              <a:extLst>
                <a:ext uri="{FF2B5EF4-FFF2-40B4-BE49-F238E27FC236}">
                  <a16:creationId xmlns:a16="http://schemas.microsoft.com/office/drawing/2014/main" id="{4ABD805F-28AB-E1D2-C306-5869F58B4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8">
              <a:extLst>
                <a:ext uri="{FF2B5EF4-FFF2-40B4-BE49-F238E27FC236}">
                  <a16:creationId xmlns:a16="http://schemas.microsoft.com/office/drawing/2014/main" id="{FC964EEC-99D8-B362-B181-DAC15AC93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9">
              <a:extLst>
                <a:ext uri="{FF2B5EF4-FFF2-40B4-BE49-F238E27FC236}">
                  <a16:creationId xmlns:a16="http://schemas.microsoft.com/office/drawing/2014/main" id="{3758F7FC-7E6A-8D73-569D-8EA982C80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10">
              <a:extLst>
                <a:ext uri="{FF2B5EF4-FFF2-40B4-BE49-F238E27FC236}">
                  <a16:creationId xmlns:a16="http://schemas.microsoft.com/office/drawing/2014/main" id="{7E82337F-9572-FAA8-8648-480914603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1">
              <a:extLst>
                <a:ext uri="{FF2B5EF4-FFF2-40B4-BE49-F238E27FC236}">
                  <a16:creationId xmlns:a16="http://schemas.microsoft.com/office/drawing/2014/main" id="{6D4ED44D-EF37-E6FF-05AB-89C6DCA76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2">
              <a:extLst>
                <a:ext uri="{FF2B5EF4-FFF2-40B4-BE49-F238E27FC236}">
                  <a16:creationId xmlns:a16="http://schemas.microsoft.com/office/drawing/2014/main" id="{00B892B8-C532-9499-B4C8-269C2F64F2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3">
              <a:extLst>
                <a:ext uri="{FF2B5EF4-FFF2-40B4-BE49-F238E27FC236}">
                  <a16:creationId xmlns:a16="http://schemas.microsoft.com/office/drawing/2014/main" id="{69D1ECC6-F44A-C4B5-EDE3-126D26EE2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4">
              <a:extLst>
                <a:ext uri="{FF2B5EF4-FFF2-40B4-BE49-F238E27FC236}">
                  <a16:creationId xmlns:a16="http://schemas.microsoft.com/office/drawing/2014/main" id="{E45707D4-7A73-625E-DC9B-A7D62F28B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5">
              <a:extLst>
                <a:ext uri="{FF2B5EF4-FFF2-40B4-BE49-F238E27FC236}">
                  <a16:creationId xmlns:a16="http://schemas.microsoft.com/office/drawing/2014/main" id="{4CF84984-E36F-086E-E438-0F83128614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6">
              <a:extLst>
                <a:ext uri="{FF2B5EF4-FFF2-40B4-BE49-F238E27FC236}">
                  <a16:creationId xmlns:a16="http://schemas.microsoft.com/office/drawing/2014/main" id="{FDCC8609-85AC-22C1-BE55-F99C91AFD9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7">
              <a:extLst>
                <a:ext uri="{FF2B5EF4-FFF2-40B4-BE49-F238E27FC236}">
                  <a16:creationId xmlns:a16="http://schemas.microsoft.com/office/drawing/2014/main" id="{185D4A92-8787-05C2-FDCD-45461E3DC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4" name="TextBox 1103">
            <a:extLst>
              <a:ext uri="{FF2B5EF4-FFF2-40B4-BE49-F238E27FC236}">
                <a16:creationId xmlns:a16="http://schemas.microsoft.com/office/drawing/2014/main" id="{70431AA9-61E0-CEBC-56CE-0B54656B8CCF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5A3650FA-5069-B0BC-7343-CF4E40BB4796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CD3D2C8A-0641-EF18-0DD0-1497D5D9DEF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7" name="Freeform 197">
              <a:extLst>
                <a:ext uri="{FF2B5EF4-FFF2-40B4-BE49-F238E27FC236}">
                  <a16:creationId xmlns:a16="http://schemas.microsoft.com/office/drawing/2014/main" id="{847CAAFF-2807-E2ED-60D2-AF26AFD72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Freeform 198">
              <a:extLst>
                <a:ext uri="{FF2B5EF4-FFF2-40B4-BE49-F238E27FC236}">
                  <a16:creationId xmlns:a16="http://schemas.microsoft.com/office/drawing/2014/main" id="{3F062D4E-8428-6F2B-1308-6AA908AF6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Rectangle 199">
              <a:extLst>
                <a:ext uri="{FF2B5EF4-FFF2-40B4-BE49-F238E27FC236}">
                  <a16:creationId xmlns:a16="http://schemas.microsoft.com/office/drawing/2014/main" id="{C9B3CA0C-0399-6361-EF4B-DBCF02889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Freeform 200">
              <a:extLst>
                <a:ext uri="{FF2B5EF4-FFF2-40B4-BE49-F238E27FC236}">
                  <a16:creationId xmlns:a16="http://schemas.microsoft.com/office/drawing/2014/main" id="{8FE1E053-94C0-0B6E-1CF1-0EFF3EC60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201">
              <a:extLst>
                <a:ext uri="{FF2B5EF4-FFF2-40B4-BE49-F238E27FC236}">
                  <a16:creationId xmlns:a16="http://schemas.microsoft.com/office/drawing/2014/main" id="{D4C94F8E-D5D5-FBBE-7A14-AD45A7308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DF95B96-E6C7-D80F-9F2A-8C566D5E8CB0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3" name="Oval 187">
              <a:extLst>
                <a:ext uri="{FF2B5EF4-FFF2-40B4-BE49-F238E27FC236}">
                  <a16:creationId xmlns:a16="http://schemas.microsoft.com/office/drawing/2014/main" id="{DCA4808F-524A-9F0E-E56B-E4B12D8C0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Oval 188">
              <a:extLst>
                <a:ext uri="{FF2B5EF4-FFF2-40B4-BE49-F238E27FC236}">
                  <a16:creationId xmlns:a16="http://schemas.microsoft.com/office/drawing/2014/main" id="{BBD13C08-BDC4-68FF-E94A-33AF15D5A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Oval 189">
              <a:extLst>
                <a:ext uri="{FF2B5EF4-FFF2-40B4-BE49-F238E27FC236}">
                  <a16:creationId xmlns:a16="http://schemas.microsoft.com/office/drawing/2014/main" id="{42AF5074-0372-4326-DFF3-9ADA96B47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Freeform 190">
              <a:extLst>
                <a:ext uri="{FF2B5EF4-FFF2-40B4-BE49-F238E27FC236}">
                  <a16:creationId xmlns:a16="http://schemas.microsoft.com/office/drawing/2014/main" id="{8F1F865B-2CB6-9A31-2429-987B460B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191">
              <a:extLst>
                <a:ext uri="{FF2B5EF4-FFF2-40B4-BE49-F238E27FC236}">
                  <a16:creationId xmlns:a16="http://schemas.microsoft.com/office/drawing/2014/main" id="{A9590193-8D09-F0FF-B88C-BA318EB63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2">
              <a:extLst>
                <a:ext uri="{FF2B5EF4-FFF2-40B4-BE49-F238E27FC236}">
                  <a16:creationId xmlns:a16="http://schemas.microsoft.com/office/drawing/2014/main" id="{600CF177-7451-CF82-C6DD-AC177126B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19" name="Graphic 1118" descr="Badge Question Mark outline">
            <a:extLst>
              <a:ext uri="{FF2B5EF4-FFF2-40B4-BE49-F238E27FC236}">
                <a16:creationId xmlns:a16="http://schemas.microsoft.com/office/drawing/2014/main" id="{E2D0C116-9CBB-CD81-1D49-C8DC29A99A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0" name="Graphic 1119" descr="Customer review outline">
            <a:extLst>
              <a:ext uri="{FF2B5EF4-FFF2-40B4-BE49-F238E27FC236}">
                <a16:creationId xmlns:a16="http://schemas.microsoft.com/office/drawing/2014/main" id="{DA356F4C-022A-AA37-9359-F81BDFF2CC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4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10</a:t>
            </a:r>
            <a:endParaRPr lang="en-US" sz="14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13169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1DB954"/>
                </a:solidFill>
                <a:latin typeface="Segoe UI"/>
                <a:cs typeface="Segoe UI"/>
              </a:rPr>
              <a:t>Data Processing (Dataset #1)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019090" y="1872434"/>
            <a:ext cx="2494708" cy="2378019"/>
            <a:chOff x="9001650" y="1953957"/>
            <a:chExt cx="2494708" cy="237801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237801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Created a </a:t>
              </a: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df.Pandas</a:t>
              </a: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to display the audio features of artists’ (</a:t>
              </a: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e.g</a:t>
              </a: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Rihanna) songs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b="1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43E1635-197E-6C3B-9537-45EB78444F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B0BF86CD-594D-07F5-4CBC-5D066342B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B623CF46-F185-F4A1-A9F9-340591ABC0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58492" y="1391492"/>
            <a:ext cx="2494708" cy="24947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38748F-D32E-74EA-8424-CCD57A5A04F5}"/>
              </a:ext>
            </a:extLst>
          </p:cNvPr>
          <p:cNvSpPr txBox="1"/>
          <p:nvPr/>
        </p:nvSpPr>
        <p:spPr>
          <a:xfrm>
            <a:off x="3536634" y="1006631"/>
            <a:ext cx="8141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the audio features of particular artists change over time? (Spotify &amp; last.fm APIs)</a:t>
            </a:r>
          </a:p>
        </p:txBody>
      </p:sp>
      <p:pic>
        <p:nvPicPr>
          <p:cNvPr id="28" name="Picture 27" descr="Table&#10;&#10;Description automatically generated">
            <a:extLst>
              <a:ext uri="{FF2B5EF4-FFF2-40B4-BE49-F238E27FC236}">
                <a16:creationId xmlns:a16="http://schemas.microsoft.com/office/drawing/2014/main" id="{955006EC-7350-29FA-38D8-FA3E5FE434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1" y="1632278"/>
            <a:ext cx="5160889" cy="2858330"/>
          </a:xfrm>
          <a:prstGeom prst="rect">
            <a:avLst/>
          </a:prstGeom>
        </p:spPr>
      </p:pic>
      <p:sp>
        <p:nvSpPr>
          <p:cNvPr id="33" name="Rectangle: Single Corner Rounded 52">
            <a:extLst>
              <a:ext uri="{FF2B5EF4-FFF2-40B4-BE49-F238E27FC236}">
                <a16:creationId xmlns:a16="http://schemas.microsoft.com/office/drawing/2014/main" id="{0135FF33-72C1-4517-9662-C6E28E108100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7E85B8-9BB8-3A15-1C01-6A1B704EF042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917357-42DE-2A28-7962-4E72969B6832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/>
                <a:cs typeface="Segoe UI"/>
              </a:rPr>
              <a:t>Our Albums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217E86-4DF7-5E55-9DC4-A78FF45831D2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931B0B-E045-EA75-802D-57492D7BB453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#2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EBEB2A2-7582-811C-E3EA-7BADA9386328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#3</a:t>
            </a: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6BD57666-00A5-1BE2-FFE4-1BA13731F92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6AE116BD-233C-261D-83A8-60C7BEF41A7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B22FB77A-5C39-EED8-2C7A-AEF641860B37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3" name="Freeform 90">
              <a:extLst>
                <a:ext uri="{FF2B5EF4-FFF2-40B4-BE49-F238E27FC236}">
                  <a16:creationId xmlns:a16="http://schemas.microsoft.com/office/drawing/2014/main" id="{BF95AA89-7846-425A-FB73-747EAD1D8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Line 91">
              <a:extLst>
                <a:ext uri="{FF2B5EF4-FFF2-40B4-BE49-F238E27FC236}">
                  <a16:creationId xmlns:a16="http://schemas.microsoft.com/office/drawing/2014/main" id="{1F6ECCB5-C410-6993-02AB-FCCE0EF25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Line 92">
              <a:extLst>
                <a:ext uri="{FF2B5EF4-FFF2-40B4-BE49-F238E27FC236}">
                  <a16:creationId xmlns:a16="http://schemas.microsoft.com/office/drawing/2014/main" id="{62B30022-E35D-BC94-4530-68A1E2C9F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Oval 93">
              <a:extLst>
                <a:ext uri="{FF2B5EF4-FFF2-40B4-BE49-F238E27FC236}">
                  <a16:creationId xmlns:a16="http://schemas.microsoft.com/office/drawing/2014/main" id="{61C63D84-22D2-2572-10CB-A596C02E8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Line 94">
              <a:extLst>
                <a:ext uri="{FF2B5EF4-FFF2-40B4-BE49-F238E27FC236}">
                  <a16:creationId xmlns:a16="http://schemas.microsoft.com/office/drawing/2014/main" id="{CE20197D-4E2C-B7D0-77C2-01C46E11B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Freeform 95">
              <a:extLst>
                <a:ext uri="{FF2B5EF4-FFF2-40B4-BE49-F238E27FC236}">
                  <a16:creationId xmlns:a16="http://schemas.microsoft.com/office/drawing/2014/main" id="{44447638-C507-3CC6-A85D-7F7CA7CF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722091B3-FB12-AAAD-1149-7D00D131F97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56" name="Rectangle 80">
              <a:extLst>
                <a:ext uri="{FF2B5EF4-FFF2-40B4-BE49-F238E27FC236}">
                  <a16:creationId xmlns:a16="http://schemas.microsoft.com/office/drawing/2014/main" id="{E7C82A24-5014-ABB8-21E1-037F0421F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Rectangle 81">
              <a:extLst>
                <a:ext uri="{FF2B5EF4-FFF2-40B4-BE49-F238E27FC236}">
                  <a16:creationId xmlns:a16="http://schemas.microsoft.com/office/drawing/2014/main" id="{44B67B21-5452-D0F1-8E79-BCE2D5838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Rectangle 82">
              <a:extLst>
                <a:ext uri="{FF2B5EF4-FFF2-40B4-BE49-F238E27FC236}">
                  <a16:creationId xmlns:a16="http://schemas.microsoft.com/office/drawing/2014/main" id="{662565D1-4D47-C48A-409C-DF5DA0E4F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Rectangle 83">
              <a:extLst>
                <a:ext uri="{FF2B5EF4-FFF2-40B4-BE49-F238E27FC236}">
                  <a16:creationId xmlns:a16="http://schemas.microsoft.com/office/drawing/2014/main" id="{ABD32499-4C71-C4B6-D171-CD456003A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4">
              <a:extLst>
                <a:ext uri="{FF2B5EF4-FFF2-40B4-BE49-F238E27FC236}">
                  <a16:creationId xmlns:a16="http://schemas.microsoft.com/office/drawing/2014/main" id="{CA95CF58-2DD9-77A1-5DF9-D92A172E1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Rectangle 85">
              <a:extLst>
                <a:ext uri="{FF2B5EF4-FFF2-40B4-BE49-F238E27FC236}">
                  <a16:creationId xmlns:a16="http://schemas.microsoft.com/office/drawing/2014/main" id="{CA827A6D-F71A-14ED-C586-6328C0335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5182BB72-2372-B2A4-3E1E-D6377A1BFC5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7" name="Freeform 244">
              <a:extLst>
                <a:ext uri="{FF2B5EF4-FFF2-40B4-BE49-F238E27FC236}">
                  <a16:creationId xmlns:a16="http://schemas.microsoft.com/office/drawing/2014/main" id="{A1944D48-5591-D665-DB92-9ACB8FBE2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8" name="Freeform 245">
              <a:extLst>
                <a:ext uri="{FF2B5EF4-FFF2-40B4-BE49-F238E27FC236}">
                  <a16:creationId xmlns:a16="http://schemas.microsoft.com/office/drawing/2014/main" id="{81E3DC4C-F5B7-C2DB-EBE3-B96507A87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Line 246">
              <a:extLst>
                <a:ext uri="{FF2B5EF4-FFF2-40B4-BE49-F238E27FC236}">
                  <a16:creationId xmlns:a16="http://schemas.microsoft.com/office/drawing/2014/main" id="{26DC5FF5-CB08-BD46-6D86-92F70F26A4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247">
              <a:extLst>
                <a:ext uri="{FF2B5EF4-FFF2-40B4-BE49-F238E27FC236}">
                  <a16:creationId xmlns:a16="http://schemas.microsoft.com/office/drawing/2014/main" id="{19819D5C-066B-B109-B7DF-9368FAC881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248">
              <a:extLst>
                <a:ext uri="{FF2B5EF4-FFF2-40B4-BE49-F238E27FC236}">
                  <a16:creationId xmlns:a16="http://schemas.microsoft.com/office/drawing/2014/main" id="{704BEFC2-5331-4436-DEB9-C5F57A282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249">
              <a:extLst>
                <a:ext uri="{FF2B5EF4-FFF2-40B4-BE49-F238E27FC236}">
                  <a16:creationId xmlns:a16="http://schemas.microsoft.com/office/drawing/2014/main" id="{5CF352C6-C3E3-FEA1-0645-DD842C1738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50">
              <a:extLst>
                <a:ext uri="{FF2B5EF4-FFF2-40B4-BE49-F238E27FC236}">
                  <a16:creationId xmlns:a16="http://schemas.microsoft.com/office/drawing/2014/main" id="{84827C24-3A81-54D8-0BD6-BDD33EBC7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51">
              <a:extLst>
                <a:ext uri="{FF2B5EF4-FFF2-40B4-BE49-F238E27FC236}">
                  <a16:creationId xmlns:a16="http://schemas.microsoft.com/office/drawing/2014/main" id="{3A598C00-B211-42B6-E8E0-7B26D1144B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2">
              <a:extLst>
                <a:ext uri="{FF2B5EF4-FFF2-40B4-BE49-F238E27FC236}">
                  <a16:creationId xmlns:a16="http://schemas.microsoft.com/office/drawing/2014/main" id="{584C4273-C8EB-78CE-4FF3-4022C898C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6" name="TextBox 1085">
            <a:extLst>
              <a:ext uri="{FF2B5EF4-FFF2-40B4-BE49-F238E27FC236}">
                <a16:creationId xmlns:a16="http://schemas.microsoft.com/office/drawing/2014/main" id="{F09DC723-9BDA-BF84-DC73-5141F3B4BD79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Questions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43A88C03-A356-ECE7-6CD2-940436DA5E31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Overview</a:t>
            </a:r>
          </a:p>
        </p:txBody>
      </p: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0AE91CB-B7E1-8D31-081D-F96BD6BD5312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9" name="Picture 1088" descr="Shape&#10;&#10;Description automatically generated with low confidence">
            <a:extLst>
              <a:ext uri="{FF2B5EF4-FFF2-40B4-BE49-F238E27FC236}">
                <a16:creationId xmlns:a16="http://schemas.microsoft.com/office/drawing/2014/main" id="{B33EB319-BD91-1E80-D255-5A37E087A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59AF0AEB-6D8E-EBB5-8520-EDDD43C882F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1" name="Freeform 5">
              <a:extLst>
                <a:ext uri="{FF2B5EF4-FFF2-40B4-BE49-F238E27FC236}">
                  <a16:creationId xmlns:a16="http://schemas.microsoft.com/office/drawing/2014/main" id="{7001A2A8-09A3-6DE5-12BD-A486BA1A1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Freeform 6">
              <a:extLst>
                <a:ext uri="{FF2B5EF4-FFF2-40B4-BE49-F238E27FC236}">
                  <a16:creationId xmlns:a16="http://schemas.microsoft.com/office/drawing/2014/main" id="{5559B5E0-4CBD-D304-92D0-3C8086CF3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Line 7">
              <a:extLst>
                <a:ext uri="{FF2B5EF4-FFF2-40B4-BE49-F238E27FC236}">
                  <a16:creationId xmlns:a16="http://schemas.microsoft.com/office/drawing/2014/main" id="{4B4EFC7F-AEC9-9DD3-CD2F-A2C6E0727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8">
              <a:extLst>
                <a:ext uri="{FF2B5EF4-FFF2-40B4-BE49-F238E27FC236}">
                  <a16:creationId xmlns:a16="http://schemas.microsoft.com/office/drawing/2014/main" id="{9C7E435F-BC8C-159D-777C-B07BA2BB1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9">
              <a:extLst>
                <a:ext uri="{FF2B5EF4-FFF2-40B4-BE49-F238E27FC236}">
                  <a16:creationId xmlns:a16="http://schemas.microsoft.com/office/drawing/2014/main" id="{F64F8302-F39B-E1A0-700D-1F9D402D1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10">
              <a:extLst>
                <a:ext uri="{FF2B5EF4-FFF2-40B4-BE49-F238E27FC236}">
                  <a16:creationId xmlns:a16="http://schemas.microsoft.com/office/drawing/2014/main" id="{84F9629F-77A3-BCAC-BB0E-446CF6844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1">
              <a:extLst>
                <a:ext uri="{FF2B5EF4-FFF2-40B4-BE49-F238E27FC236}">
                  <a16:creationId xmlns:a16="http://schemas.microsoft.com/office/drawing/2014/main" id="{F42E8C54-E919-4708-4BE0-B77550462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Line 12">
              <a:extLst>
                <a:ext uri="{FF2B5EF4-FFF2-40B4-BE49-F238E27FC236}">
                  <a16:creationId xmlns:a16="http://schemas.microsoft.com/office/drawing/2014/main" id="{65D07C09-A24C-CC23-3FB2-07616C372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13">
              <a:extLst>
                <a:ext uri="{FF2B5EF4-FFF2-40B4-BE49-F238E27FC236}">
                  <a16:creationId xmlns:a16="http://schemas.microsoft.com/office/drawing/2014/main" id="{C0F86A82-6D12-D138-4BF1-162134392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14">
              <a:extLst>
                <a:ext uri="{FF2B5EF4-FFF2-40B4-BE49-F238E27FC236}">
                  <a16:creationId xmlns:a16="http://schemas.microsoft.com/office/drawing/2014/main" id="{BA48F977-5AA4-1E25-7155-3D27524153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15">
              <a:extLst>
                <a:ext uri="{FF2B5EF4-FFF2-40B4-BE49-F238E27FC236}">
                  <a16:creationId xmlns:a16="http://schemas.microsoft.com/office/drawing/2014/main" id="{32660122-517C-6EDF-BDE2-4B3DF20122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16">
              <a:extLst>
                <a:ext uri="{FF2B5EF4-FFF2-40B4-BE49-F238E27FC236}">
                  <a16:creationId xmlns:a16="http://schemas.microsoft.com/office/drawing/2014/main" id="{07A593AD-7934-70BE-6065-678CA2596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17">
              <a:extLst>
                <a:ext uri="{FF2B5EF4-FFF2-40B4-BE49-F238E27FC236}">
                  <a16:creationId xmlns:a16="http://schemas.microsoft.com/office/drawing/2014/main" id="{FE71CCC8-263A-7F6B-D8E1-5F93EF59C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4" name="TextBox 1103">
            <a:extLst>
              <a:ext uri="{FF2B5EF4-FFF2-40B4-BE49-F238E27FC236}">
                <a16:creationId xmlns:a16="http://schemas.microsoft.com/office/drawing/2014/main" id="{855C3420-206A-C919-86C6-41DB100E1E3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F856D5DD-5277-24A6-B90C-69B0550A0E0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#1</a:t>
            </a:r>
          </a:p>
        </p:txBody>
      </p: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6BD365AB-4285-4D7C-FE2A-44ED52B979BB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07" name="Freeform 197">
              <a:extLst>
                <a:ext uri="{FF2B5EF4-FFF2-40B4-BE49-F238E27FC236}">
                  <a16:creationId xmlns:a16="http://schemas.microsoft.com/office/drawing/2014/main" id="{21CD80F2-FEFA-1A28-A6D7-1BEB00505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Freeform 198">
              <a:extLst>
                <a:ext uri="{FF2B5EF4-FFF2-40B4-BE49-F238E27FC236}">
                  <a16:creationId xmlns:a16="http://schemas.microsoft.com/office/drawing/2014/main" id="{39B3BA05-064A-5594-4C12-611EA9EC8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Rectangle 199">
              <a:extLst>
                <a:ext uri="{FF2B5EF4-FFF2-40B4-BE49-F238E27FC236}">
                  <a16:creationId xmlns:a16="http://schemas.microsoft.com/office/drawing/2014/main" id="{D65B48CC-BB9A-3CF2-C8F2-2AE5DFEBC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Freeform 200">
              <a:extLst>
                <a:ext uri="{FF2B5EF4-FFF2-40B4-BE49-F238E27FC236}">
                  <a16:creationId xmlns:a16="http://schemas.microsoft.com/office/drawing/2014/main" id="{69AAFED9-73E9-525A-1F9A-80A1CFE39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201">
              <a:extLst>
                <a:ext uri="{FF2B5EF4-FFF2-40B4-BE49-F238E27FC236}">
                  <a16:creationId xmlns:a16="http://schemas.microsoft.com/office/drawing/2014/main" id="{FF97DFEC-3102-4C57-8C56-5FA872095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66561B4B-5533-5262-90BD-F422F4FB4308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113" name="Oval 187">
              <a:extLst>
                <a:ext uri="{FF2B5EF4-FFF2-40B4-BE49-F238E27FC236}">
                  <a16:creationId xmlns:a16="http://schemas.microsoft.com/office/drawing/2014/main" id="{0732CDEC-DE7C-1E3B-B0B8-35519EC44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Oval 188">
              <a:extLst>
                <a:ext uri="{FF2B5EF4-FFF2-40B4-BE49-F238E27FC236}">
                  <a16:creationId xmlns:a16="http://schemas.microsoft.com/office/drawing/2014/main" id="{51555388-890F-04CD-860A-BF46D849D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Oval 189">
              <a:extLst>
                <a:ext uri="{FF2B5EF4-FFF2-40B4-BE49-F238E27FC236}">
                  <a16:creationId xmlns:a16="http://schemas.microsoft.com/office/drawing/2014/main" id="{22B42B1D-53B5-E8E1-970F-0EA6134A0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Freeform 190">
              <a:extLst>
                <a:ext uri="{FF2B5EF4-FFF2-40B4-BE49-F238E27FC236}">
                  <a16:creationId xmlns:a16="http://schemas.microsoft.com/office/drawing/2014/main" id="{AFE1B7F7-57A9-2C66-FA79-DD954509F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191">
              <a:extLst>
                <a:ext uri="{FF2B5EF4-FFF2-40B4-BE49-F238E27FC236}">
                  <a16:creationId xmlns:a16="http://schemas.microsoft.com/office/drawing/2014/main" id="{2C2D768E-B0A4-A2BD-B921-00EAE34AF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192">
              <a:extLst>
                <a:ext uri="{FF2B5EF4-FFF2-40B4-BE49-F238E27FC236}">
                  <a16:creationId xmlns:a16="http://schemas.microsoft.com/office/drawing/2014/main" id="{26FE643A-2698-00AA-7468-7EBB45960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19" name="Graphic 1118" descr="Badge Question Mark outline">
            <a:extLst>
              <a:ext uri="{FF2B5EF4-FFF2-40B4-BE49-F238E27FC236}">
                <a16:creationId xmlns:a16="http://schemas.microsoft.com/office/drawing/2014/main" id="{B193AF28-A47B-FF86-C5EF-F3788C33EF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20" name="Graphic 1119" descr="Customer review outline">
            <a:extLst>
              <a:ext uri="{FF2B5EF4-FFF2-40B4-BE49-F238E27FC236}">
                <a16:creationId xmlns:a16="http://schemas.microsoft.com/office/drawing/2014/main" id="{92AB972B-5F14-260B-A3B1-9457895C9B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6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592</TotalTime>
  <Words>1969</Words>
  <Application>Microsoft Office PowerPoint</Application>
  <PresentationFormat>Widescreen</PresentationFormat>
  <Paragraphs>489</Paragraphs>
  <Slides>25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Bredin,D (ug)</cp:lastModifiedBy>
  <cp:revision>272</cp:revision>
  <dcterms:created xsi:type="dcterms:W3CDTF">2022-08-29T02:34:37Z</dcterms:created>
  <dcterms:modified xsi:type="dcterms:W3CDTF">2023-03-27T09:39:43Z</dcterms:modified>
</cp:coreProperties>
</file>